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2E4B-8B99-BB4F-AD38-13F0F389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71D75-C033-1746-B435-FDDB0F9C5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B38D-171B-284B-9685-A94301F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7B5E-8B00-4B41-866F-612CA67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6BD10-19BA-7B4C-95C1-DDA0467E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5522-E37E-E343-9366-D5BAF5F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4EEEA-B940-6B42-B1EF-BC761BD3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AD4E-FA1B-1044-899B-E4F278A7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1B43-9DB1-2F42-BC39-5481F729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1CF56-517C-974B-83EB-C1D5906B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6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63155-2C7F-4440-A711-89899B2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3FBA8-4287-DA4F-B075-1E9871B7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36957-5D51-4D40-90A3-25E7313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ADF2D-70F8-D748-BE8E-4D712BB1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490D-6B49-FC41-A3ED-72A98A7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0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B35E-EFFD-034C-957E-BC866FF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331C-529E-7048-BAA5-0C902064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06994-980A-5A4C-BBDC-0D326198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E0FBB-C917-A746-A4FA-09219BAC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EAC57-0B3D-C54B-AD98-2EA83A1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2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A619-D26A-C14C-AA44-AFC2C844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0FEEE-CF9A-C048-A7EB-7684B757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529D-3A2B-484A-A164-4CCE9459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462DA-0F92-4242-B58C-8966E0F6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D3E-ABA4-8743-918B-629EEE1D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8BE4-DECF-6745-A024-234206F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C20CE-F2E7-BF41-A608-36024C19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B76BC-A3EF-0444-9638-AB7AAFFF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B5CF7-13F4-E941-9E66-5036526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5AD50-69C1-F346-9E6E-431F05E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6F6F9-515D-E342-8568-DBA41E71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CFEF-4CBD-8D41-8565-26AC4A8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4885F-26BE-844E-A275-78C41F34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8B7F8-6D41-6949-A5F8-BC017774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DC9CC2-BFC1-7543-B154-BD07E781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86B85-2F98-9A41-97C3-52917E152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584C0-9177-324E-B4E4-0274870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211EA-5509-8741-A170-525B8CC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95181-9E2C-2D40-86C6-648403C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9897-ED8C-6941-A004-24271E66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6BE43-208C-3B41-B7B3-19652BB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0CA55-B465-A642-BA0B-CA3CA44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F8566-1906-3944-984D-995AEE6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9C23-6838-6844-96DA-9B944908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7936A-B08B-D149-8A55-F3374B2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0EE95-25AB-BE4E-8410-C38F7103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DD7C8-28D6-B541-AA77-026C151E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BC60-ECB2-FE40-942B-02E02139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08707-8DAA-DB4A-9A17-5A5FAECC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F3061-4A7A-BA40-BD09-C125BED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8088-90D1-F847-AD92-B0748C4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7B685-4763-E44F-BB9A-7E52C53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3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7CB8-72E6-2648-A2F7-B9EFE797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85978-83F3-9445-98F6-BD58295B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D1051-E14D-6A4B-8471-459B0D08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CEED6-C6E2-8E45-BF46-6326729E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3313-2CA7-9945-84BD-625445ED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9C161-E63C-544C-9590-5AEBD63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74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03CE7-5885-644E-AEE7-320D43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F5C8A-B226-0142-82C1-34AF4EA3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DD5B-4CE2-2343-8F6E-D5185756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E945-C410-CC44-94E4-1695F17AA18C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8B507-51F0-0341-87F5-3E2B621A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287C8-3ED5-9845-91DA-5B0D3775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4D63-0BCB-C24D-9F83-E7B64F3C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WebView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A7D87-2B6F-FC4B-9BD0-DFDB34AD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33874-693A-9146-A206-9D35FBB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8A7F-A1BC-EB48-9CC2-B1490545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交互</a:t>
            </a:r>
            <a:endParaRPr kumimoji="1" lang="en-US" altLang="zh-CN" dirty="0"/>
          </a:p>
          <a:p>
            <a:r>
              <a:rPr kumimoji="1" lang="zh-CN" altLang="en-US" dirty="0"/>
              <a:t>缓存机制，预加载</a:t>
            </a:r>
            <a:endParaRPr kumimoji="1" lang="en-US" altLang="zh-CN" dirty="0"/>
          </a:p>
          <a:p>
            <a:r>
              <a:rPr kumimoji="1" lang="en-US" altLang="zh-CN" dirty="0" err="1"/>
              <a:t>Webiew</a:t>
            </a:r>
            <a:r>
              <a:rPr kumimoji="1" lang="zh-CN" altLang="en-US" dirty="0"/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29786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D51B0-5151-684E-A2EC-61D8E23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7C95E-C55A-6B42-B23A-5A9097CE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的</a:t>
            </a:r>
            <a:r>
              <a:rPr lang="en" altLang="zh-CN" dirty="0" err="1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Webview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在低版本和高版本采用了不同的</a:t>
            </a:r>
            <a:r>
              <a:rPr lang="en" altLang="zh-CN" dirty="0" err="1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webkit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版本内核，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4.4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后直接使用了</a:t>
            </a:r>
            <a:r>
              <a:rPr lang="en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Chrome</a:t>
            </a:r>
            <a:r>
              <a:rPr lang="zh-CN" altLang="e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可将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html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文件放到网络和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assets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目录下作布局，可直接与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JavaScript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进行交互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除了具有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View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属性之外还可以对</a:t>
            </a:r>
            <a:r>
              <a:rPr lang="en" altLang="zh-CN" dirty="0" err="1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url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请求、页面加载、渲染、页面交互进行强大的处理。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D51B0-5151-684E-A2EC-61D8E23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D1133D-A500-7445-B38F-74D3CEAD36BF}"/>
              </a:ext>
            </a:extLst>
          </p:cNvPr>
          <p:cNvSpPr/>
          <p:nvPr/>
        </p:nvSpPr>
        <p:spPr>
          <a:xfrm>
            <a:off x="538656" y="1429406"/>
            <a:ext cx="112854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//激活WebView为活跃状态，能正常执行网页的响应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webView.onResume() ；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//当页面被失去焦点被切换到后台不可见状态，需要执行onPause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//通过onPause动作通知内核暂停所有的动作，比如DOM的解析、plugin的执行、JavaScript执行。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webView.onPause()；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//当应用程序(存在webview)被切换到后台时，这个方法不仅仅针对当前的webview而是全局的全应用程序的webview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//它会暂停所有webview的layout，parsing，javascripttimer。降低CPU功耗。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webView.pauseTimers()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//恢复pauseTimers状态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webView.resumeTimers()；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//销毁Webview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//在关闭了Activity时，如果Webview的音乐或视频，还在播放。就必须销毁Webview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//但是注意：webview调用destory时,webview仍绑定在Activity上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//这是由于自定义webview构建时传入了该Activity的context对象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//因此需要先从父容器中移除webview,然后再销毁webview: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rootLayout.removeView(webView);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webView.destroy();</a:t>
            </a:r>
          </a:p>
        </p:txBody>
      </p:sp>
    </p:spTree>
    <p:extLst>
      <p:ext uri="{BB962C8B-B14F-4D97-AF65-F5344CB8AC3E}">
        <p14:creationId xmlns:p14="http://schemas.microsoft.com/office/powerpoint/2010/main" val="154366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C15E6-DA71-884D-A36E-5A9CF37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A0315-EE3F-9348-A9B2-7C168F14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对于</a:t>
            </a:r>
            <a:r>
              <a:rPr lang="en" altLang="zh-CN" b="1" dirty="0"/>
              <a:t>Android</a:t>
            </a:r>
            <a:r>
              <a:rPr lang="zh-CN" altLang="en-US" b="1" dirty="0"/>
              <a:t>调用</a:t>
            </a:r>
            <a:r>
              <a:rPr lang="en" altLang="zh-CN" b="1" dirty="0"/>
              <a:t>JS</a:t>
            </a:r>
            <a:r>
              <a:rPr lang="zh-CN" altLang="en-US" b="1" dirty="0"/>
              <a:t>代码的方法有</a:t>
            </a:r>
            <a:r>
              <a:rPr lang="en-US" altLang="zh-CN" b="1" dirty="0"/>
              <a:t>2</a:t>
            </a:r>
            <a:r>
              <a:rPr lang="zh-CN" altLang="en-US" b="1" dirty="0"/>
              <a:t>种：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" altLang="zh-CN" dirty="0"/>
              <a:t>WebView</a:t>
            </a:r>
            <a:r>
              <a:rPr lang="zh-CN" altLang="en-US" dirty="0"/>
              <a:t>的</a:t>
            </a:r>
            <a:r>
              <a:rPr lang="en" altLang="zh-CN" dirty="0" err="1"/>
              <a:t>loadUrl</a:t>
            </a:r>
            <a:r>
              <a:rPr lang="zh-CN" altLang="en" dirty="0"/>
              <a:t>（）</a:t>
            </a:r>
            <a:r>
              <a:rPr lang="en" altLang="zh-CN" dirty="0"/>
              <a:t> </a:t>
            </a:r>
            <a:br>
              <a:rPr lang="en" altLang="zh-CN" dirty="0"/>
            </a:br>
            <a:r>
              <a:rPr lang="en" altLang="zh-CN" dirty="0"/>
              <a:t>2. </a:t>
            </a:r>
            <a:r>
              <a:rPr lang="zh-CN" altLang="en-US" dirty="0"/>
              <a:t>通过</a:t>
            </a:r>
            <a:r>
              <a:rPr lang="en" altLang="zh-CN" dirty="0"/>
              <a:t>WebView</a:t>
            </a:r>
            <a:r>
              <a:rPr lang="zh-CN" altLang="en-US" dirty="0"/>
              <a:t>的</a:t>
            </a:r>
            <a:r>
              <a:rPr lang="en" altLang="zh-CN" dirty="0" err="1"/>
              <a:t>evaluateJavascript</a:t>
            </a:r>
            <a:r>
              <a:rPr lang="zh-CN" altLang="en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对于</a:t>
            </a:r>
            <a:r>
              <a:rPr kumimoji="1" lang="en" altLang="zh-CN" dirty="0"/>
              <a:t>JS</a:t>
            </a:r>
            <a:r>
              <a:rPr kumimoji="1" lang="zh-CN" altLang="en-US" dirty="0"/>
              <a:t>调用</a:t>
            </a:r>
            <a:r>
              <a:rPr kumimoji="1" lang="en" altLang="zh-CN" dirty="0"/>
              <a:t>Android</a:t>
            </a:r>
            <a:r>
              <a:rPr kumimoji="1" lang="zh-CN" altLang="en-US" dirty="0"/>
              <a:t>代码的方法有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种： </a:t>
            </a:r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通过</a:t>
            </a:r>
            <a:r>
              <a:rPr kumimoji="1" lang="en" altLang="zh-CN" dirty="0"/>
              <a:t>WebView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addJavascriptInterface</a:t>
            </a:r>
            <a:r>
              <a:rPr kumimoji="1" lang="zh-CN" altLang="en" dirty="0"/>
              <a:t>（）</a:t>
            </a:r>
            <a:r>
              <a:rPr kumimoji="1" lang="zh-CN" altLang="en-US" dirty="0"/>
              <a:t>进行对象映射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通过 </a:t>
            </a:r>
            <a:r>
              <a:rPr kumimoji="1" lang="en" altLang="zh-CN" dirty="0" err="1"/>
              <a:t>WebViewClient</a:t>
            </a:r>
            <a:r>
              <a:rPr kumimoji="1" lang="en" altLang="zh-CN" dirty="0"/>
              <a:t> 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shouldOverrideUrlLoading</a:t>
            </a:r>
            <a:r>
              <a:rPr kumimoji="1" lang="en" altLang="zh-CN" dirty="0"/>
              <a:t> ()</a:t>
            </a:r>
            <a:r>
              <a:rPr kumimoji="1" lang="zh-CN" altLang="en-US" dirty="0"/>
              <a:t>方法回调拦截 </a:t>
            </a:r>
            <a:r>
              <a:rPr kumimoji="1" lang="en" altLang="zh-CN" dirty="0" err="1"/>
              <a:t>url</a:t>
            </a:r>
            <a:r>
              <a:rPr kumimoji="1" lang="en" altLang="zh-CN" dirty="0"/>
              <a:t> </a:t>
            </a:r>
          </a:p>
          <a:p>
            <a:pPr marL="0" indent="0">
              <a:buNone/>
            </a:pPr>
            <a:r>
              <a:rPr kumimoji="1" lang="en" altLang="zh-CN" dirty="0"/>
              <a:t>3. </a:t>
            </a:r>
            <a:r>
              <a:rPr kumimoji="1" lang="zh-CN" altLang="en-US" dirty="0"/>
              <a:t>通过 </a:t>
            </a:r>
            <a:r>
              <a:rPr kumimoji="1" lang="en" altLang="zh-CN" dirty="0" err="1"/>
              <a:t>WebChromeClient</a:t>
            </a:r>
            <a:r>
              <a:rPr kumimoji="1" lang="en" altLang="zh-CN" dirty="0"/>
              <a:t> 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onJsAlert</a:t>
            </a:r>
            <a:r>
              <a:rPr kumimoji="1" lang="en" altLang="zh-CN" dirty="0"/>
              <a:t>()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onJsConfirm</a:t>
            </a:r>
            <a:r>
              <a:rPr kumimoji="1" lang="en" altLang="zh-CN" dirty="0"/>
              <a:t>()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onJsPrompt</a:t>
            </a:r>
            <a:r>
              <a:rPr kumimoji="1" lang="zh-CN" altLang="en" dirty="0"/>
              <a:t>（）</a:t>
            </a:r>
            <a:r>
              <a:rPr kumimoji="1" lang="zh-CN" altLang="en-US" dirty="0"/>
              <a:t>方法回调拦截</a:t>
            </a:r>
            <a:r>
              <a:rPr kumimoji="1" lang="en" altLang="zh-CN" dirty="0"/>
              <a:t>JS</a:t>
            </a:r>
            <a:r>
              <a:rPr kumimoji="1" lang="zh-CN" altLang="en-US" dirty="0"/>
              <a:t>对话框</a:t>
            </a:r>
            <a:r>
              <a:rPr kumimoji="1" lang="en" altLang="zh-CN" dirty="0"/>
              <a:t>alert()</a:t>
            </a:r>
            <a:r>
              <a:rPr kumimoji="1" lang="zh-CN" altLang="en" dirty="0"/>
              <a:t>、</a:t>
            </a:r>
            <a:r>
              <a:rPr kumimoji="1" lang="en" altLang="zh-CN" dirty="0"/>
              <a:t>confirm()</a:t>
            </a:r>
            <a:r>
              <a:rPr kumimoji="1" lang="zh-CN" altLang="en" dirty="0"/>
              <a:t>、</a:t>
            </a:r>
            <a:r>
              <a:rPr kumimoji="1" lang="en" altLang="zh-CN" dirty="0"/>
              <a:t>prompt</a:t>
            </a:r>
            <a:r>
              <a:rPr kumimoji="1" lang="zh-CN" altLang="en" dirty="0"/>
              <a:t>（） </a:t>
            </a:r>
            <a:r>
              <a:rPr kumimoji="1" lang="zh-CN" altLang="en-US" dirty="0"/>
              <a:t>消息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66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307</Words>
  <Application>Microsoft Macintosh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FangSong</vt:lpstr>
      <vt:lpstr>Arial</vt:lpstr>
      <vt:lpstr>Courier New</vt:lpstr>
      <vt:lpstr>Office 主题​​</vt:lpstr>
      <vt:lpstr>WebView</vt:lpstr>
      <vt:lpstr>主要内容</vt:lpstr>
      <vt:lpstr>Webview简介</vt:lpstr>
      <vt:lpstr>Webview简介</vt:lpstr>
      <vt:lpstr>交互方式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WebView</dc:title>
  <dc:creator>zhaoxinfu</dc:creator>
  <cp:lastModifiedBy>zhaoxinfu</cp:lastModifiedBy>
  <cp:revision>9</cp:revision>
  <dcterms:created xsi:type="dcterms:W3CDTF">2019-04-09T15:30:58Z</dcterms:created>
  <dcterms:modified xsi:type="dcterms:W3CDTF">2019-04-17T15:33:13Z</dcterms:modified>
</cp:coreProperties>
</file>