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62E4B-8B99-BB4F-AD38-13F0F389A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971D75-C033-1746-B435-FDDB0F9C5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6B38D-171B-284B-9685-A94301F9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7B5E-8B00-4B41-866F-612CA675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6BD10-19BA-7B4C-95C1-DDA0467E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725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D5522-E37E-E343-9366-D5BAF5FB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54EEEA-B940-6B42-B1EF-BC761BD3F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5AD4E-FA1B-1044-899B-E4F278A7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31B43-9DB1-2F42-BC39-5481F729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1CF56-517C-974B-83EB-C1D5906B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360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63155-2C7F-4440-A711-89899B240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83FBA8-4287-DA4F-B075-1E9871B75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36957-5D51-4D40-90A3-25E73130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ADF2D-70F8-D748-BE8E-4D712BB1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6490D-6B49-FC41-A3ED-72A98A7C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803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4B35E-EFFD-034C-957E-BC866FF7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5331C-529E-7048-BAA5-0C902064C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06994-980A-5A4C-BBDC-0D326198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E0FBB-C917-A746-A4FA-09219BAC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EAC57-0B3D-C54B-AD98-2EA83A1C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122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9A619-D26A-C14C-AA44-AFC2C844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90FEEE-CF9A-C048-A7EB-7684B7573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0529D-3A2B-484A-A164-4CCE9459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462DA-0F92-4242-B58C-8966E0F6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DED3E-ABA4-8743-918B-629EEE1D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994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78BE4-DECF-6745-A024-234206F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C20CE-F2E7-BF41-A608-36024C190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4B76BC-A3EF-0444-9638-AB7AAFFF2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DB5CF7-13F4-E941-9E66-5036526B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5AD50-69C1-F346-9E6E-431F05E0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46F6F9-515D-E342-8568-DBA41E71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56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CCFEF-4CBD-8D41-8565-26AC4A85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04885F-26BE-844E-A275-78C41F348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78B7F8-6D41-6949-A5F8-BC0177748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DC9CC2-BFC1-7543-B154-BD07E781E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986B85-2F98-9A41-97C3-52917E152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7584C0-9177-324E-B4E4-0274870C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C211EA-5509-8741-A170-525B8CC6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395181-9E2C-2D40-86C6-648403CD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54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29897-ED8C-6941-A004-24271E66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16BE43-208C-3B41-B7B3-19652BB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B0CA55-B465-A642-BA0B-CA3CA446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4F8566-1906-3944-984D-995AEE68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58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099C23-6838-6844-96DA-9B944908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37936A-B08B-D149-8A55-F3374B25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D0EE95-25AB-BE4E-8410-C38F7103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946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DD7C8-28D6-B541-AA77-026C151E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7BC60-ECB2-FE40-942B-02E02139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08707-8DAA-DB4A-9A17-5A5FAECC4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DF3061-4A7A-BA40-BD09-C125BED8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868088-90D1-F847-AD92-B0748C4A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67B685-4763-E44F-BB9A-7E52C53D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234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17CB8-72E6-2648-A2F7-B9EFE797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485978-83F3-9445-98F6-BD58295BE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DD1051-E14D-6A4B-8471-459B0D08C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4CEED6-C6E2-8E45-BF46-6326729E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E33313-2CA7-9945-84BD-625445ED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C9C161-E63C-544C-9590-5AEBD63C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74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D03CE7-5885-644E-AEE7-320D4304D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BF5C8A-B226-0142-82C1-34AF4EA3F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EDD5B-4CE2-2343-8F6E-D51857568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E945-C410-CC44-94E4-1695F17AA18C}" type="datetimeFigureOut">
              <a:rPr kumimoji="1" lang="zh-CN" altLang="en-US" smtClean="0"/>
              <a:t>2019/4/9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8B507-51F0-0341-87F5-3E2B621AE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8287C8-3ED5-9845-91DA-5B0D3775E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47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E4D63-0BCB-C24D-9F83-E7B64F3C4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WebView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3A7D87-2B6F-FC4B-9BD0-DFDB34AD4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670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WebView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WebView</dc:title>
  <dc:creator>zhaoxinfu</dc:creator>
  <cp:lastModifiedBy>zhaoxinfu</cp:lastModifiedBy>
  <cp:revision>1</cp:revision>
  <dcterms:created xsi:type="dcterms:W3CDTF">2019-04-09T15:30:58Z</dcterms:created>
  <dcterms:modified xsi:type="dcterms:W3CDTF">2019-04-09T15:32:01Z</dcterms:modified>
</cp:coreProperties>
</file>