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51E7B-423E-4323-9581-C3F6D7605BDD}" type="datetimeFigureOut">
              <a:rPr lang="zh-CN" altLang="en-US" smtClean="0"/>
              <a:t>2012/12/10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B1350-DA08-426A-970F-2E4C10921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0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B1350-DA08-426A-970F-2E4C109218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692696"/>
            <a:ext cx="7117180" cy="1470025"/>
          </a:xfrm>
        </p:spPr>
        <p:txBody>
          <a:bodyPr/>
          <a:lstStyle/>
          <a:p>
            <a:pPr algn="ctr"/>
            <a:r>
              <a:rPr lang="zh-CN" altLang="en-US" dirty="0"/>
              <a:t>工作总结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9442" y="4221088"/>
            <a:ext cx="7117180" cy="1417712"/>
          </a:xfrm>
        </p:spPr>
        <p:txBody>
          <a:bodyPr/>
          <a:lstStyle/>
          <a:p>
            <a:pPr algn="r"/>
            <a:r>
              <a:rPr lang="zh-CN" altLang="en-US" dirty="0" smtClean="0"/>
              <a:t>赵曈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smtClean="0">
                <a:latin typeface="+mn-ea"/>
              </a:rPr>
              <a:t>2012/6/14</a:t>
            </a:r>
            <a:endParaRPr lang="zh-CN" altLang="en-US" sz="180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46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、提升计划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更</a:t>
            </a:r>
            <a:r>
              <a:rPr lang="zh-CN" altLang="zh-CN" dirty="0"/>
              <a:t>深入了解</a:t>
            </a:r>
            <a:r>
              <a:rPr lang="en-US" altLang="zh-CN" dirty="0"/>
              <a:t>Android</a:t>
            </a:r>
            <a:r>
              <a:rPr lang="zh-CN" altLang="zh-CN" dirty="0"/>
              <a:t>系统和应用开发，对不同的设计模式，编程方法</a:t>
            </a:r>
            <a:r>
              <a:rPr lang="zh-CN" altLang="zh-CN" dirty="0" smtClean="0"/>
              <a:t>能够</a:t>
            </a:r>
            <a:r>
              <a:rPr lang="zh-CN" altLang="en-US" dirty="0"/>
              <a:t>加深</a:t>
            </a:r>
            <a:r>
              <a:rPr lang="zh-CN" altLang="zh-CN" dirty="0" smtClean="0"/>
              <a:t>理解</a:t>
            </a:r>
            <a:r>
              <a:rPr lang="zh-CN" altLang="en-US" dirty="0" smtClean="0"/>
              <a:t>，熟练</a:t>
            </a:r>
            <a:r>
              <a:rPr lang="zh-CN" altLang="zh-CN" dirty="0" smtClean="0"/>
              <a:t>运用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对</a:t>
            </a:r>
            <a:r>
              <a:rPr lang="zh-CN" altLang="zh-CN" dirty="0"/>
              <a:t>电视机</a:t>
            </a:r>
            <a:r>
              <a:rPr lang="zh-CN" altLang="zh-CN" dirty="0" smtClean="0"/>
              <a:t>系统有</a:t>
            </a:r>
            <a:r>
              <a:rPr lang="zh-CN" altLang="zh-CN" dirty="0"/>
              <a:t>更深入的理解，</a:t>
            </a:r>
            <a:r>
              <a:rPr lang="zh-CN" altLang="zh-CN" dirty="0" smtClean="0"/>
              <a:t>对</a:t>
            </a:r>
            <a:r>
              <a:rPr lang="zh-CN" altLang="en-US" dirty="0" smtClean="0"/>
              <a:t>底层</a:t>
            </a:r>
            <a:r>
              <a:rPr lang="zh-CN" altLang="zh-CN" dirty="0" smtClean="0"/>
              <a:t>代码</a:t>
            </a:r>
            <a:r>
              <a:rPr lang="zh-CN" altLang="zh-CN" dirty="0"/>
              <a:t>逐渐熟悉。</a:t>
            </a:r>
          </a:p>
          <a:p>
            <a:r>
              <a:rPr lang="zh-CN" altLang="zh-CN" dirty="0" smtClean="0"/>
              <a:t>对</a:t>
            </a:r>
            <a:r>
              <a:rPr lang="zh-CN" altLang="zh-CN" dirty="0"/>
              <a:t>工作拥有更严谨、更专注的态度，</a:t>
            </a:r>
            <a:r>
              <a:rPr lang="zh-CN" altLang="zh-CN" dirty="0" smtClean="0"/>
              <a:t>保持</a:t>
            </a:r>
            <a:r>
              <a:rPr lang="zh-CN" altLang="en-US" dirty="0"/>
              <a:t>求知</a:t>
            </a:r>
            <a:r>
              <a:rPr lang="zh-CN" altLang="zh-CN" dirty="0" smtClean="0"/>
              <a:t>的</a:t>
            </a:r>
            <a:r>
              <a:rPr lang="zh-CN" altLang="zh-CN" dirty="0"/>
              <a:t>欲望，不断尝试和学习新的技术与方法。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n-ea"/>
              </a:rPr>
              <a:t>2012/6/14</a:t>
            </a:r>
            <a:endParaRPr lang="zh-CN" altLang="en-US" sz="180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6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n-ea"/>
              </a:rPr>
              <a:t>2012/6/14</a:t>
            </a:r>
            <a:endParaRPr lang="zh-CN" altLang="en-US" sz="180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8070" y="2967335"/>
            <a:ext cx="5307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 you!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35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zh-CN" altLang="en-US" dirty="0" smtClean="0"/>
              <a:t>工作</a:t>
            </a:r>
            <a:r>
              <a:rPr lang="zh-CN" altLang="en-US" dirty="0"/>
              <a:t>回顾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 smtClean="0"/>
          </a:p>
          <a:p>
            <a:pPr algn="ctr"/>
            <a:r>
              <a:rPr lang="zh-CN" altLang="en-US" dirty="0"/>
              <a:t>项目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工作收获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存在的问题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工作建议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/>
              <a:t>提升计划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n-ea"/>
              </a:rPr>
              <a:t>2012/6/14</a:t>
            </a:r>
            <a:endParaRPr lang="zh-CN" altLang="en-US" sz="180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、工作</a:t>
            </a:r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800C</a:t>
            </a:r>
            <a:r>
              <a:rPr lang="zh-CN" altLang="en-US" dirty="0" smtClean="0"/>
              <a:t>机型项目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电视</a:t>
            </a:r>
            <a:r>
              <a:rPr lang="zh-CN" altLang="en-US" dirty="0" smtClean="0"/>
              <a:t>菜单中</a:t>
            </a:r>
            <a:r>
              <a:rPr lang="en-US" altLang="zh-CN" dirty="0" smtClean="0"/>
              <a:t>DTV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prstClr val="white">
                    <a:tint val="75000"/>
                  </a:prstClr>
                </a:solidFill>
                <a:latin typeface="微软雅黑"/>
              </a:rPr>
              <a:t>2012/6/14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项目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EPG</a:t>
            </a:r>
            <a:r>
              <a:rPr lang="zh-CN" altLang="en-US" dirty="0" smtClean="0"/>
              <a:t>电子节目指南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第一次合作项目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第一次接触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开始了解</a:t>
            </a:r>
            <a:r>
              <a:rPr lang="en-US" altLang="zh-CN" dirty="0" smtClean="0"/>
              <a:t>DTV</a:t>
            </a:r>
            <a:r>
              <a:rPr lang="zh-CN" altLang="en-US" dirty="0" smtClean="0"/>
              <a:t>，与技术支持沟通解决问题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与测试组的交流</a:t>
            </a:r>
            <a:endParaRPr lang="en-US" altLang="zh-CN" dirty="0"/>
          </a:p>
          <a:p>
            <a:pPr>
              <a:buFont typeface="+mj-ea"/>
              <a:buAutoNum type="circleNumDbPlain"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prstClr val="white">
                    <a:tint val="75000"/>
                  </a:prstClr>
                </a:solidFill>
                <a:latin typeface="微软雅黑"/>
              </a:rPr>
              <a:t>2012/6/14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、项目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全网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项目复杂度提升，需要与更多方面配合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及时沟通，及时反馈问题，及时测试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/>
              <a:t>考虑</a:t>
            </a:r>
            <a:r>
              <a:rPr lang="zh-CN" altLang="en-US" dirty="0" smtClean="0"/>
              <a:t>程序的扩展性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及时重构，不断重构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对不同平台分支的管理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prstClr val="white">
                    <a:tint val="75000"/>
                  </a:prstClr>
                </a:solidFill>
                <a:latin typeface="微软雅黑"/>
              </a:rPr>
              <a:t>2012/6/14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4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、项目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电视菜单中</a:t>
            </a:r>
            <a:r>
              <a:rPr lang="en-US" altLang="zh-CN" dirty="0"/>
              <a:t>DTV</a:t>
            </a:r>
            <a:r>
              <a:rPr lang="zh-CN" altLang="en-US" dirty="0"/>
              <a:t>部分</a:t>
            </a:r>
            <a:endParaRPr lang="en-US" altLang="zh-CN" dirty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DTV</a:t>
            </a:r>
            <a:r>
              <a:rPr lang="zh-CN" altLang="en-US" dirty="0" smtClean="0"/>
              <a:t>原理，熟悉码流格式，码流工具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改动他人代码需及时知会</a:t>
            </a:r>
            <a:endParaRPr lang="en-US" altLang="zh-CN" dirty="0" smtClean="0"/>
          </a:p>
          <a:p>
            <a:pPr>
              <a:buFont typeface="+mj-ea"/>
              <a:buAutoNum type="circleNumDbPlain"/>
            </a:pPr>
            <a:r>
              <a:rPr lang="zh-CN" altLang="en-US" dirty="0" smtClean="0"/>
              <a:t>开始阅读底层</a:t>
            </a:r>
            <a:r>
              <a:rPr lang="en-US" altLang="zh-CN" dirty="0" smtClean="0"/>
              <a:t>DTV</a:t>
            </a:r>
            <a:r>
              <a:rPr lang="zh-CN" altLang="en-US" dirty="0" smtClean="0"/>
              <a:t>部分代码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prstClr val="white">
                    <a:tint val="75000"/>
                  </a:prstClr>
                </a:solidFill>
                <a:latin typeface="微软雅黑"/>
              </a:rPr>
              <a:t>2012/6/14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8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、工作收获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最大收获是技术上的提高。工作以来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都有接触，尤其是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是重头开始，学到了很多新知识。</a:t>
            </a:r>
            <a:endParaRPr lang="en-US" altLang="zh-CN" dirty="0" smtClean="0"/>
          </a:p>
          <a:p>
            <a:r>
              <a:rPr lang="zh-CN" altLang="en-US" dirty="0" smtClean="0"/>
              <a:t>其次是协作意识。主要还是多沟通，条件允许时，面对面沟通是最准确快捷的。</a:t>
            </a:r>
            <a:endParaRPr lang="en-US" altLang="zh-CN" dirty="0" smtClean="0"/>
          </a:p>
          <a:p>
            <a:r>
              <a:rPr lang="zh-CN" altLang="en-US" dirty="0" smtClean="0"/>
              <a:t>最后是不做不确定的事。如果有疑问立刻问出来，靠自己的臆测做下去只会在未来的时间进行返工。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5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技术上还需要更多的学习和实践。现在解决问题的速度、代码的质量、程序的结构，离优秀还很远，需要多想多做，实践中提升。</a:t>
            </a:r>
            <a:endParaRPr lang="en-US" altLang="zh-CN" dirty="0" smtClean="0"/>
          </a:p>
          <a:p>
            <a:r>
              <a:rPr lang="zh-CN" altLang="en-US" dirty="0"/>
              <a:t>工作</a:t>
            </a:r>
            <a:r>
              <a:rPr lang="zh-CN" altLang="en-US" dirty="0" smtClean="0"/>
              <a:t>流程目前只熟悉了发软件、发</a:t>
            </a:r>
            <a:r>
              <a:rPr lang="en-US" altLang="zh-CN" dirty="0" smtClean="0"/>
              <a:t>ECO</a:t>
            </a:r>
            <a:r>
              <a:rPr lang="zh-CN" altLang="en-US" dirty="0" smtClean="0"/>
              <a:t>、申请测试等几个部分，还有不少流程需要尽快熟悉。</a:t>
            </a:r>
            <a:endParaRPr lang="en-US" altLang="zh-CN" dirty="0" smtClean="0"/>
          </a:p>
          <a:p>
            <a:r>
              <a:rPr lang="zh-CN" altLang="en-US" dirty="0"/>
              <a:t>时间</a:t>
            </a:r>
            <a:r>
              <a:rPr lang="zh-CN" altLang="en-US" dirty="0" smtClean="0"/>
              <a:t>管理不够好。有时忙到死，有时又相当有空。主要还是不能很好的规划自己的任务。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6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、工作建议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有一个建议。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的应用可以加入一个捕获未处理异常的类。这样一来在遇到没有</a:t>
            </a:r>
            <a:r>
              <a:rPr lang="en-US" altLang="zh-CN" dirty="0" smtClean="0"/>
              <a:t>try catch</a:t>
            </a:r>
            <a:r>
              <a:rPr lang="zh-CN" altLang="en-US" dirty="0" smtClean="0"/>
              <a:t>到的异常时可以进行处理，把错误信息保存起来上传到服务器。我有试过出错之后把错误信息上传到新浪微盘。这样一来很多难以复现的问题的错误信息也可以获取到，对于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应该可以节省很多时间。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2012/6/14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98825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TC102455519[[fn=冬季]]</Template>
  <TotalTime>112</TotalTime>
  <Words>502</Words>
  <Application>Microsoft Office PowerPoint</Application>
  <PresentationFormat>全屏显示(4:3)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Winter</vt:lpstr>
      <vt:lpstr>工作总结</vt:lpstr>
      <vt:lpstr>目录</vt:lpstr>
      <vt:lpstr>1、工作回顾</vt:lpstr>
      <vt:lpstr>2、项目介绍</vt:lpstr>
      <vt:lpstr>2、项目介绍</vt:lpstr>
      <vt:lpstr>2、项目介绍</vt:lpstr>
      <vt:lpstr>3、工作收获</vt:lpstr>
      <vt:lpstr>4、存在的问题</vt:lpstr>
      <vt:lpstr>5、工作建议</vt:lpstr>
      <vt:lpstr>6、提升计划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zhaotong</dc:creator>
  <cp:lastModifiedBy>zhaotong</cp:lastModifiedBy>
  <cp:revision>34</cp:revision>
  <dcterms:created xsi:type="dcterms:W3CDTF">2012-06-13T18:34:55Z</dcterms:created>
  <dcterms:modified xsi:type="dcterms:W3CDTF">2012-12-10T09:48:24Z</dcterms:modified>
</cp:coreProperties>
</file>