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4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0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r>
              <a:rPr lang="en-US" altLang="zh-CN" dirty="0" smtClean="0"/>
              <a:t>TV</a:t>
            </a:r>
            <a:r>
              <a:rPr lang="zh-CN" altLang="en-US" dirty="0" smtClean="0"/>
              <a:t>有几率无法进入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/>
              <a:t>此</a:t>
            </a:r>
            <a:r>
              <a:rPr lang="zh-CN" altLang="en-US" sz="2400" dirty="0" smtClean="0"/>
              <a:t>问题解决跨越时间长，主要阶段有三阶段。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第一阶段，首次出现问题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现象：在</a:t>
            </a:r>
            <a:r>
              <a:rPr lang="en-US" altLang="zh-CN" sz="2400" dirty="0" smtClean="0"/>
              <a:t>LED42M3400PDE-2BOM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800C</a:t>
            </a:r>
            <a:r>
              <a:rPr lang="zh-CN" altLang="en-US" sz="2400" dirty="0"/>
              <a:t>平台</a:t>
            </a:r>
            <a:r>
              <a:rPr lang="zh-CN" altLang="en-US" sz="2400" dirty="0" smtClean="0"/>
              <a:t>）这一机型上，莞康生产报有部分板出现无法进入</a:t>
            </a:r>
            <a:r>
              <a:rPr lang="en-US" altLang="zh-CN" sz="2400" dirty="0" smtClean="0"/>
              <a:t>TV</a:t>
            </a:r>
            <a:r>
              <a:rPr lang="zh-CN" altLang="en-US" sz="2400" dirty="0" smtClean="0"/>
              <a:t>的问题，并且在重新升级后问题可能消失。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分析：首先，此问题几率出现、重升级后有几率解决，认为是软件问题。其次，鉴于在制作加快开机速度软件的过程中遇到过一些莫名问题，故怀疑是由于导入此加快措施引起。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措施：去除对加快开机速度措施的导入，等待产线验证。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结果：验证不成功，问题仍然存在。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853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续案例：</a:t>
            </a:r>
            <a:r>
              <a:rPr lang="en-US" altLang="zh-CN" dirty="0"/>
              <a:t>TV</a:t>
            </a:r>
            <a:r>
              <a:rPr lang="zh-CN" altLang="en-US" dirty="0"/>
              <a:t>有几率无法进入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再分析：请教技术支持，怀疑是由于打包方式不正确所引起，于是修改打包脚本，再打包发布软件验证。</a:t>
            </a:r>
            <a:endParaRPr lang="en-US" altLang="zh-CN" dirty="0" smtClean="0"/>
          </a:p>
          <a:p>
            <a:r>
              <a:rPr lang="zh-CN" altLang="en-US" dirty="0" smtClean="0"/>
              <a:t>结果：验证之前发现可以通过进入工厂菜单复位操作使</a:t>
            </a:r>
            <a:r>
              <a:rPr lang="en-US" altLang="zh-CN" dirty="0" smtClean="0"/>
              <a:t>TV</a:t>
            </a:r>
            <a:r>
              <a:rPr lang="zh-CN" altLang="en-US" dirty="0" smtClean="0"/>
              <a:t>可以正常进入，因生产紧急就用此方法生产。一段时间后</a:t>
            </a:r>
            <a:r>
              <a:rPr lang="zh-CN" altLang="en-US" dirty="0"/>
              <a:t>验证</a:t>
            </a:r>
            <a:r>
              <a:rPr lang="zh-CN" altLang="en-US" dirty="0" smtClean="0"/>
              <a:t>完毕反馈修改打包脚本的方法无用。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阶段</a:t>
            </a:r>
            <a:r>
              <a:rPr lang="zh-CN" altLang="en-US" dirty="0" smtClean="0"/>
              <a:t>，合新问题更改发软件</a:t>
            </a:r>
            <a:endParaRPr lang="en-US" altLang="zh-CN" dirty="0" smtClean="0"/>
          </a:p>
          <a:p>
            <a:r>
              <a:rPr lang="zh-CN" altLang="en-US" dirty="0" smtClean="0"/>
              <a:t>新背景：此时出现遥控器确认键不灵敏</a:t>
            </a:r>
            <a:r>
              <a:rPr lang="zh-CN" altLang="en-US" dirty="0"/>
              <a:t>的</a:t>
            </a:r>
            <a:r>
              <a:rPr lang="zh-CN" altLang="en-US" dirty="0" smtClean="0"/>
              <a:t>问题，在解决此问题后需要给安康发一系列</a:t>
            </a:r>
            <a:r>
              <a:rPr lang="en-US" altLang="zh-CN" dirty="0" smtClean="0"/>
              <a:t>800C</a:t>
            </a:r>
            <a:r>
              <a:rPr lang="zh-CN" altLang="en-US" dirty="0" smtClean="0"/>
              <a:t>机型软件。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续案例：</a:t>
            </a:r>
            <a:r>
              <a:rPr lang="en-US" altLang="zh-CN" dirty="0"/>
              <a:t>TV</a:t>
            </a:r>
            <a:r>
              <a:rPr lang="zh-CN" altLang="en-US" dirty="0"/>
              <a:t>有几率无法进入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再分析：此时结合之前验证的结论，认为此</a:t>
            </a:r>
            <a:r>
              <a:rPr lang="en-US" altLang="zh-CN" dirty="0" smtClean="0"/>
              <a:t>TV</a:t>
            </a:r>
            <a:r>
              <a:rPr lang="zh-CN" altLang="en-US" dirty="0" smtClean="0"/>
              <a:t>无法进入问题与打包方式和加快开机速度措施无关，将怀疑的目光投向</a:t>
            </a:r>
            <a:r>
              <a:rPr lang="en-US" altLang="zh-CN" dirty="0" smtClean="0"/>
              <a:t>supernova</a:t>
            </a:r>
            <a:r>
              <a:rPr lang="zh-CN" altLang="en-US" dirty="0" smtClean="0"/>
              <a:t>在两个版本之间更新的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措施：回退</a:t>
            </a:r>
            <a:r>
              <a:rPr lang="en-US" altLang="zh-CN" dirty="0" smtClean="0"/>
              <a:t>supernova</a:t>
            </a:r>
            <a:r>
              <a:rPr lang="zh-CN" altLang="en-US" dirty="0" smtClean="0"/>
              <a:t>至更新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文件之前的定版，</a:t>
            </a:r>
            <a:r>
              <a:rPr lang="en-US" altLang="zh-CN" dirty="0" smtClean="0"/>
              <a:t>ICS</a:t>
            </a:r>
            <a:r>
              <a:rPr lang="zh-CN" altLang="en-US" dirty="0"/>
              <a:t>导</a:t>
            </a:r>
            <a:r>
              <a:rPr lang="zh-CN" altLang="en-US" dirty="0" smtClean="0"/>
              <a:t>入解遥控器确认键不灵敏的问题，打包方式使用定版，发布验证。</a:t>
            </a:r>
            <a:endParaRPr lang="en-US" altLang="zh-CN" dirty="0" smtClean="0"/>
          </a:p>
          <a:p>
            <a:r>
              <a:rPr lang="zh-CN" altLang="en-US" dirty="0" smtClean="0"/>
              <a:t>结果：</a:t>
            </a:r>
            <a:r>
              <a:rPr lang="zh-CN" altLang="en-US" dirty="0"/>
              <a:t>验证</a:t>
            </a:r>
            <a:r>
              <a:rPr lang="zh-CN" altLang="en-US" dirty="0" smtClean="0"/>
              <a:t>失败。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阶段，解决</a:t>
            </a:r>
            <a:endParaRPr lang="en-US" altLang="zh-CN" dirty="0" smtClean="0"/>
          </a:p>
          <a:p>
            <a:r>
              <a:rPr lang="zh-CN" altLang="en-US" dirty="0" smtClean="0"/>
              <a:t>最终分析：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次措施排除了加速措施、打包脚本、</a:t>
            </a:r>
            <a:r>
              <a:rPr lang="en-US" altLang="zh-CN" dirty="0" smtClean="0"/>
              <a:t>supernova</a:t>
            </a:r>
            <a:r>
              <a:rPr lang="zh-CN" altLang="en-US" dirty="0" smtClean="0"/>
              <a:t>三方面的可能性，即问题是由</a:t>
            </a:r>
            <a:r>
              <a:rPr lang="en-US" altLang="zh-CN" dirty="0" smtClean="0"/>
              <a:t>ICS</a:t>
            </a:r>
            <a:r>
              <a:rPr lang="zh-CN" altLang="en-US" dirty="0" smtClean="0"/>
              <a:t>版本更新引出。再查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记录，发现</a:t>
            </a:r>
            <a:r>
              <a:rPr lang="en-US" altLang="zh-CN" dirty="0" smtClean="0"/>
              <a:t>ICS</a:t>
            </a:r>
            <a:r>
              <a:rPr lang="zh-CN" altLang="en-US" dirty="0" smtClean="0"/>
              <a:t>更新了一次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，认为是此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引出的问题。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续案例：</a:t>
            </a:r>
            <a:r>
              <a:rPr lang="en-US" altLang="zh-CN" dirty="0"/>
              <a:t>TV</a:t>
            </a:r>
            <a:r>
              <a:rPr lang="zh-CN" altLang="en-US" dirty="0"/>
              <a:t>有几率无法进入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措施：将</a:t>
            </a:r>
            <a:r>
              <a:rPr lang="en-US" altLang="zh-CN" dirty="0" smtClean="0"/>
              <a:t>ICS</a:t>
            </a:r>
            <a:r>
              <a:rPr lang="zh-CN" altLang="en-US" dirty="0" smtClean="0"/>
              <a:t>完全倒退回前次定版，手动合入需要更新的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，特别注意保持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不变，打包发布验证。</a:t>
            </a:r>
            <a:endParaRPr lang="en-US" altLang="zh-CN" dirty="0" smtClean="0"/>
          </a:p>
          <a:p>
            <a:r>
              <a:rPr lang="zh-CN" altLang="en-US" dirty="0" smtClean="0"/>
              <a:t>结果：验证通过，可以肯定是这一版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的问题。此版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应属于误更新。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解决过程中的失误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回顾此案例，主要失误有下面几点：</a:t>
            </a:r>
            <a:endParaRPr lang="en-US" altLang="zh-CN" dirty="0" smtClean="0"/>
          </a:p>
          <a:p>
            <a:r>
              <a:rPr lang="zh-CN" altLang="en-US" dirty="0" smtClean="0"/>
              <a:t>首先，被加快开机速度措施所迷惑，没有第一时间进行倒版本工作。考虑到安康之前有生产导入加速措施之后的软件，应该及时联系安康以便确认问题是否与加速措施有关。</a:t>
            </a:r>
            <a:endParaRPr lang="en-US" altLang="zh-CN" dirty="0" smtClean="0"/>
          </a:p>
          <a:p>
            <a:r>
              <a:rPr lang="zh-CN" altLang="en-US" dirty="0" smtClean="0"/>
              <a:t>其次，自身对软件版本控制不严格。此问题在初期能够避免。对于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这种重要文件的更新，应该跟上传人员及时确认修改目的。</a:t>
            </a:r>
            <a:endParaRPr lang="en-US" altLang="zh-CN" dirty="0" smtClean="0"/>
          </a:p>
          <a:p>
            <a:r>
              <a:rPr lang="zh-CN" altLang="en-US" dirty="0" smtClean="0"/>
              <a:t>最后，解问题时动作不够彻底。像此类有生产进度催促且一时无法准确定位源头的问题，应当在解问题的第一版就把所有可能项都倒回到稳定版本，再手动合入必须的修改，以确保生产进度为第一目标，之后再进行不同条件下的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3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针对此次解问题过程中自身暴露出的不足，有以下三点改进措施。</a:t>
            </a:r>
            <a:endParaRPr lang="en-US" altLang="zh-CN" dirty="0" smtClean="0"/>
          </a:p>
          <a:p>
            <a:r>
              <a:rPr lang="zh-CN" altLang="en-US" dirty="0" smtClean="0"/>
              <a:t>首先，不同软件版本之前引出的差异和问题，应及时与分康生产沟通同时自己试验，确认以前定版软件是否存在此问题，帮助大致定位问题出现时间。</a:t>
            </a:r>
            <a:endParaRPr lang="en-US" altLang="zh-CN" dirty="0" smtClean="0"/>
          </a:p>
          <a:p>
            <a:r>
              <a:rPr lang="zh-CN" altLang="en-US" dirty="0" smtClean="0"/>
              <a:t>其次，建立更详尽的软件发布表。</a:t>
            </a:r>
            <a:r>
              <a:rPr lang="zh-CN" altLang="zh-CN" dirty="0" smtClean="0"/>
              <a:t>目前</a:t>
            </a:r>
            <a:r>
              <a:rPr lang="zh-CN" altLang="en-US" dirty="0" smtClean="0"/>
              <a:t>我</a:t>
            </a:r>
            <a:r>
              <a:rPr lang="zh-CN" altLang="zh-CN" dirty="0" smtClean="0"/>
              <a:t>的</a:t>
            </a:r>
            <a:r>
              <a:rPr lang="zh-CN" altLang="zh-CN" dirty="0"/>
              <a:t>软件</a:t>
            </a:r>
            <a:r>
              <a:rPr lang="zh-CN" altLang="zh-CN" dirty="0" smtClean="0"/>
              <a:t>发放表</a:t>
            </a:r>
            <a:r>
              <a:rPr lang="zh-CN" altLang="zh-CN" dirty="0"/>
              <a:t>只包含机型、配屏、版本、更改</a:t>
            </a:r>
            <a:r>
              <a:rPr lang="zh-CN" altLang="zh-CN" dirty="0" smtClean="0"/>
              <a:t>信息。</a:t>
            </a:r>
            <a:r>
              <a:rPr lang="zh-CN" altLang="zh-CN" dirty="0"/>
              <a:t>就此问题来看，还应</a:t>
            </a:r>
            <a:r>
              <a:rPr lang="zh-CN" altLang="zh-CN" dirty="0" smtClean="0"/>
              <a:t>加上</a:t>
            </a:r>
            <a:r>
              <a:rPr lang="zh-CN" altLang="en-US" dirty="0" smtClean="0"/>
              <a:t>基于的</a:t>
            </a:r>
            <a:r>
              <a:rPr lang="en-US" altLang="zh-CN" dirty="0" err="1" smtClean="0"/>
              <a:t>svn</a:t>
            </a:r>
            <a:r>
              <a:rPr lang="zh-CN" altLang="zh-CN" dirty="0"/>
              <a:t>版本号，与定版</a:t>
            </a:r>
            <a:r>
              <a:rPr lang="zh-CN" altLang="zh-CN" dirty="0" smtClean="0"/>
              <a:t>相比改动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版本信息</a:t>
            </a:r>
            <a:r>
              <a:rPr lang="zh-CN" altLang="zh-CN" dirty="0" smtClean="0"/>
              <a:t>以及</a:t>
            </a:r>
            <a:r>
              <a:rPr lang="zh-CN" altLang="en-US" dirty="0" smtClean="0"/>
              <a:t>编译</a:t>
            </a:r>
            <a:r>
              <a:rPr lang="zh-CN" altLang="zh-CN" dirty="0" smtClean="0"/>
              <a:t>日期。</a:t>
            </a:r>
            <a:r>
              <a:rPr lang="zh-CN" altLang="en-US" dirty="0" smtClean="0"/>
              <a:t>便于进行高精度的定位。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5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续：改进</a:t>
            </a:r>
            <a:r>
              <a:rPr lang="zh-CN" altLang="en-US" dirty="0"/>
              <a:t>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最后，</a:t>
            </a:r>
            <a:r>
              <a:rPr lang="zh-CN" altLang="zh-CN" dirty="0"/>
              <a:t>严格区分制作发布软件的代码和</a:t>
            </a:r>
            <a:r>
              <a:rPr lang="en-US" altLang="zh-CN" dirty="0"/>
              <a:t>Debug</a:t>
            </a:r>
            <a:r>
              <a:rPr lang="zh-CN" altLang="zh-CN" dirty="0"/>
              <a:t>用的代码。遵守要求在用稳定版本</a:t>
            </a:r>
            <a:r>
              <a:rPr lang="en-US" altLang="zh-CN" dirty="0"/>
              <a:t>branch</a:t>
            </a:r>
            <a:r>
              <a:rPr lang="zh-CN" altLang="zh-CN" dirty="0"/>
              <a:t>出来的代码中编译要正式发布的软件，及时将新定版软件的更改合到其中，确保每次发布的定版软件中</a:t>
            </a:r>
            <a:r>
              <a:rPr lang="zh-CN" altLang="zh-CN" dirty="0" smtClean="0"/>
              <a:t>不</a:t>
            </a:r>
            <a:r>
              <a:rPr lang="zh-CN" altLang="en-US" dirty="0" smtClean="0"/>
              <a:t>会误</a:t>
            </a:r>
            <a:r>
              <a:rPr lang="zh-CN" altLang="zh-CN" dirty="0" smtClean="0"/>
              <a:t>导</a:t>
            </a:r>
            <a:r>
              <a:rPr lang="zh-CN" altLang="zh-CN" dirty="0"/>
              <a:t>入</a:t>
            </a:r>
            <a:r>
              <a:rPr lang="en-US" altLang="zh-CN" dirty="0"/>
              <a:t>Debug</a:t>
            </a:r>
            <a:r>
              <a:rPr lang="zh-CN" altLang="zh-CN" dirty="0"/>
              <a:t>时加入的功能和修改。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9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234</TotalTime>
  <Words>806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顶峰</vt:lpstr>
      <vt:lpstr>案例分享</vt:lpstr>
      <vt:lpstr>案例：TV有几率无法进入</vt:lpstr>
      <vt:lpstr>续案例：TV有几率无法进入</vt:lpstr>
      <vt:lpstr>续案例：TV有几率无法进入</vt:lpstr>
      <vt:lpstr>续案例：TV有几率无法进入</vt:lpstr>
      <vt:lpstr>解决过程中的失误</vt:lpstr>
      <vt:lpstr>改进措施</vt:lpstr>
      <vt:lpstr>续：改进措施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案例分享</dc:title>
  <dc:creator>zhaotong</dc:creator>
  <cp:lastModifiedBy>zhaotong</cp:lastModifiedBy>
  <cp:revision>34</cp:revision>
  <dcterms:created xsi:type="dcterms:W3CDTF">2012-12-10T09:53:10Z</dcterms:created>
  <dcterms:modified xsi:type="dcterms:W3CDTF">2012-12-10T13:49:32Z</dcterms:modified>
</cp:coreProperties>
</file>