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7C162-4B2B-4935-830C-BC6B31A79CF9}" type="doc">
      <dgm:prSet loTypeId="urn:microsoft.com/office/officeart/2011/layout/Tab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0399EC-377A-4245-8132-AE0F953DE9A0}">
      <dgm:prSet phldrT="[文本]"/>
      <dgm:spPr/>
      <dgm:t>
        <a:bodyPr/>
        <a:lstStyle/>
        <a:p>
          <a:r>
            <a:rPr lang="en-US" altLang="zh-CN" dirty="0" smtClean="0"/>
            <a:t>APP</a:t>
          </a:r>
          <a:r>
            <a:rPr lang="zh-CN" altLang="en-US" dirty="0" smtClean="0"/>
            <a:t>项目</a:t>
          </a:r>
          <a:endParaRPr lang="zh-CN" altLang="en-US" dirty="0"/>
        </a:p>
      </dgm:t>
    </dgm:pt>
    <dgm:pt modelId="{85393370-2E19-4073-A507-F22CDA03624B}" type="parTrans" cxnId="{D23D097D-5BA4-4C42-A61A-1FAB3D8CD5B0}">
      <dgm:prSet/>
      <dgm:spPr/>
      <dgm:t>
        <a:bodyPr/>
        <a:lstStyle/>
        <a:p>
          <a:endParaRPr lang="zh-CN" altLang="en-US"/>
        </a:p>
      </dgm:t>
    </dgm:pt>
    <dgm:pt modelId="{E99D9411-5407-492D-98C0-E9AD5CD2E40A}" type="sibTrans" cxnId="{D23D097D-5BA4-4C42-A61A-1FAB3D8CD5B0}">
      <dgm:prSet/>
      <dgm:spPr/>
      <dgm:t>
        <a:bodyPr/>
        <a:lstStyle/>
        <a:p>
          <a:endParaRPr lang="zh-CN" altLang="en-US"/>
        </a:p>
      </dgm:t>
    </dgm:pt>
    <dgm:pt modelId="{9573748B-13DD-4887-BFE6-DECD48F2EBAA}">
      <dgm:prSet phldrT="[文本]"/>
      <dgm:spPr/>
      <dgm:t>
        <a:bodyPr/>
        <a:lstStyle/>
        <a:p>
          <a:r>
            <a:rPr lang="zh-CN" altLang="en-US" dirty="0" smtClean="0"/>
            <a:t>新浪看点</a:t>
          </a:r>
          <a:r>
            <a:rPr lang="en-US" altLang="zh-CN" dirty="0" smtClean="0"/>
            <a:t>/</a:t>
          </a:r>
          <a:r>
            <a:rPr lang="zh-CN" altLang="en-US" dirty="0" smtClean="0"/>
            <a:t>微博</a:t>
          </a:r>
          <a:endParaRPr lang="zh-CN" altLang="en-US" dirty="0"/>
        </a:p>
      </dgm:t>
    </dgm:pt>
    <dgm:pt modelId="{582A92C8-5EC7-4BC3-8497-5C10DD345119}" type="parTrans" cxnId="{572DC136-3731-4A14-B0D0-8E688528110C}">
      <dgm:prSet/>
      <dgm:spPr/>
      <dgm:t>
        <a:bodyPr/>
        <a:lstStyle/>
        <a:p>
          <a:endParaRPr lang="zh-CN" altLang="en-US"/>
        </a:p>
      </dgm:t>
    </dgm:pt>
    <dgm:pt modelId="{E57F98A7-495B-482B-A3A8-69E10C7D726B}" type="sibTrans" cxnId="{572DC136-3731-4A14-B0D0-8E688528110C}">
      <dgm:prSet/>
      <dgm:spPr/>
      <dgm:t>
        <a:bodyPr/>
        <a:lstStyle/>
        <a:p>
          <a:endParaRPr lang="zh-CN" altLang="en-US"/>
        </a:p>
      </dgm:t>
    </dgm:pt>
    <dgm:pt modelId="{FBC8B3A0-0CF2-4B46-9DFF-AD1AC7648DCD}">
      <dgm:prSet phldrT="[文本]"/>
      <dgm:spPr/>
      <dgm:t>
        <a:bodyPr/>
        <a:lstStyle/>
        <a:p>
          <a:r>
            <a:rPr lang="en-US" altLang="zh-CN" dirty="0" smtClean="0"/>
            <a:t>TV</a:t>
          </a:r>
          <a:r>
            <a:rPr lang="zh-CN" altLang="en-US" dirty="0" smtClean="0"/>
            <a:t>窗口</a:t>
          </a:r>
          <a:endParaRPr lang="zh-CN" altLang="en-US" dirty="0"/>
        </a:p>
      </dgm:t>
    </dgm:pt>
    <dgm:pt modelId="{4DE40190-6E71-4407-B58F-39BD9F84AFEA}" type="parTrans" cxnId="{ECF05C64-8C6A-4256-8474-35AB2A9D7A0B}">
      <dgm:prSet/>
      <dgm:spPr/>
      <dgm:t>
        <a:bodyPr/>
        <a:lstStyle/>
        <a:p>
          <a:endParaRPr lang="zh-CN" altLang="en-US"/>
        </a:p>
      </dgm:t>
    </dgm:pt>
    <dgm:pt modelId="{5981BA8E-949B-4079-9789-5FC430FA91B9}" type="sibTrans" cxnId="{ECF05C64-8C6A-4256-8474-35AB2A9D7A0B}">
      <dgm:prSet/>
      <dgm:spPr/>
      <dgm:t>
        <a:bodyPr/>
        <a:lstStyle/>
        <a:p>
          <a:endParaRPr lang="zh-CN" altLang="en-US"/>
        </a:p>
      </dgm:t>
    </dgm:pt>
    <dgm:pt modelId="{C49226AD-841E-4A3A-8C6D-46BBC3575DFB}">
      <dgm:prSet phldrT="[文本]"/>
      <dgm:spPr/>
      <dgm:t>
        <a:bodyPr/>
        <a:lstStyle/>
        <a:p>
          <a:r>
            <a:rPr lang="en-US" altLang="zh-CN" dirty="0" smtClean="0"/>
            <a:t>800C</a:t>
          </a:r>
          <a:r>
            <a:rPr lang="zh-CN" altLang="en-US" dirty="0" smtClean="0"/>
            <a:t>平台</a:t>
          </a:r>
          <a:endParaRPr lang="zh-CN" altLang="en-US" dirty="0"/>
        </a:p>
      </dgm:t>
    </dgm:pt>
    <dgm:pt modelId="{5AEB3561-E860-446A-BDBD-7BB8EE3F6E03}" type="parTrans" cxnId="{9544E2F8-EF01-4CD3-BFE8-C25DC45EC38D}">
      <dgm:prSet/>
      <dgm:spPr/>
      <dgm:t>
        <a:bodyPr/>
        <a:lstStyle/>
        <a:p>
          <a:endParaRPr lang="zh-CN" altLang="en-US"/>
        </a:p>
      </dgm:t>
    </dgm:pt>
    <dgm:pt modelId="{BCA2EE3D-55A6-49FF-AC08-61645EDC4045}" type="sibTrans" cxnId="{9544E2F8-EF01-4CD3-BFE8-C25DC45EC38D}">
      <dgm:prSet/>
      <dgm:spPr/>
      <dgm:t>
        <a:bodyPr/>
        <a:lstStyle/>
        <a:p>
          <a:endParaRPr lang="zh-CN" altLang="en-US"/>
        </a:p>
      </dgm:t>
    </dgm:pt>
    <dgm:pt modelId="{A4CE6EB2-6DB3-4935-B0DE-8FB99449F159}">
      <dgm:prSet phldrT="[文本]"/>
      <dgm:spPr/>
      <dgm:t>
        <a:bodyPr/>
        <a:lstStyle/>
        <a:p>
          <a:r>
            <a:rPr lang="zh-CN" altLang="en-US" dirty="0" smtClean="0"/>
            <a:t>系统修改及解问题</a:t>
          </a:r>
          <a:endParaRPr lang="zh-CN" altLang="en-US" dirty="0"/>
        </a:p>
      </dgm:t>
    </dgm:pt>
    <dgm:pt modelId="{EE43B6D8-4217-44D9-BFB1-B5F73993CA22}" type="parTrans" cxnId="{752A94BE-C32D-4745-A611-5326FC8FD3EC}">
      <dgm:prSet/>
      <dgm:spPr/>
      <dgm:t>
        <a:bodyPr/>
        <a:lstStyle/>
        <a:p>
          <a:endParaRPr lang="zh-CN" altLang="en-US"/>
        </a:p>
      </dgm:t>
    </dgm:pt>
    <dgm:pt modelId="{3A230095-ED0A-4FBA-882B-F9A06F459615}" type="sibTrans" cxnId="{752A94BE-C32D-4745-A611-5326FC8FD3EC}">
      <dgm:prSet/>
      <dgm:spPr/>
      <dgm:t>
        <a:bodyPr/>
        <a:lstStyle/>
        <a:p>
          <a:endParaRPr lang="zh-CN" altLang="en-US"/>
        </a:p>
      </dgm:t>
    </dgm:pt>
    <dgm:pt modelId="{79DA2838-9A12-41BE-9BDB-19922F196282}">
      <dgm:prSet phldrT="[文本]"/>
      <dgm:spPr/>
      <dgm:t>
        <a:bodyPr/>
        <a:lstStyle/>
        <a:p>
          <a:r>
            <a:rPr lang="zh-CN" altLang="en-US" dirty="0" smtClean="0"/>
            <a:t>加功能：音量控制</a:t>
          </a:r>
          <a:endParaRPr lang="zh-CN" altLang="en-US" dirty="0"/>
        </a:p>
      </dgm:t>
    </dgm:pt>
    <dgm:pt modelId="{6246AC87-0DDD-4F39-AFCA-D1B959DB1EC0}" type="parTrans" cxnId="{D578AADF-B8D9-4126-B4CC-A88E4FC27A0A}">
      <dgm:prSet/>
      <dgm:spPr/>
      <dgm:t>
        <a:bodyPr/>
        <a:lstStyle/>
        <a:p>
          <a:endParaRPr lang="zh-CN" altLang="en-US"/>
        </a:p>
      </dgm:t>
    </dgm:pt>
    <dgm:pt modelId="{0E9CEE53-D4F8-4403-A754-BB3A86D522AE}" type="sibTrans" cxnId="{D578AADF-B8D9-4126-B4CC-A88E4FC27A0A}">
      <dgm:prSet/>
      <dgm:spPr/>
      <dgm:t>
        <a:bodyPr/>
        <a:lstStyle/>
        <a:p>
          <a:endParaRPr lang="zh-CN" altLang="en-US"/>
        </a:p>
      </dgm:t>
    </dgm:pt>
    <dgm:pt modelId="{E16BF65F-07E9-4423-9C95-6032A6AD1E26}">
      <dgm:prSet phldrT="[文本]"/>
      <dgm:spPr/>
      <dgm:t>
        <a:bodyPr/>
        <a:lstStyle/>
        <a:p>
          <a:r>
            <a:rPr lang="zh-CN" altLang="en-US" dirty="0" smtClean="0"/>
            <a:t>机型软件</a:t>
          </a:r>
          <a:endParaRPr lang="zh-CN" altLang="en-US" dirty="0"/>
        </a:p>
      </dgm:t>
    </dgm:pt>
    <dgm:pt modelId="{20DBAE36-62CE-4F7F-A1CF-1D6889139A20}" type="parTrans" cxnId="{6DCC9C8C-47C3-44EE-85DF-E6C1DA209B3E}">
      <dgm:prSet/>
      <dgm:spPr/>
      <dgm:t>
        <a:bodyPr/>
        <a:lstStyle/>
        <a:p>
          <a:endParaRPr lang="zh-CN" altLang="en-US"/>
        </a:p>
      </dgm:t>
    </dgm:pt>
    <dgm:pt modelId="{E6E955E3-C3AF-40C4-B340-2572117C0E53}" type="sibTrans" cxnId="{6DCC9C8C-47C3-44EE-85DF-E6C1DA209B3E}">
      <dgm:prSet/>
      <dgm:spPr/>
      <dgm:t>
        <a:bodyPr/>
        <a:lstStyle/>
        <a:p>
          <a:endParaRPr lang="zh-CN" altLang="en-US"/>
        </a:p>
      </dgm:t>
    </dgm:pt>
    <dgm:pt modelId="{5A52114F-A9F6-4D9F-8705-DADC51902A86}">
      <dgm:prSet phldrT="[文本]"/>
      <dgm:spPr/>
      <dgm:t>
        <a:bodyPr/>
        <a:lstStyle/>
        <a:p>
          <a:r>
            <a:rPr lang="zh-CN" altLang="en-US" dirty="0" smtClean="0"/>
            <a:t>跟进机型送测生产</a:t>
          </a:r>
          <a:endParaRPr lang="zh-CN" altLang="en-US" dirty="0"/>
        </a:p>
      </dgm:t>
    </dgm:pt>
    <dgm:pt modelId="{4AFFFC4A-9DDE-4DDB-9F46-0FB61BA66852}" type="parTrans" cxnId="{B415F2A7-FC2A-4429-85B7-DA16F1FFB066}">
      <dgm:prSet/>
      <dgm:spPr/>
      <dgm:t>
        <a:bodyPr/>
        <a:lstStyle/>
        <a:p>
          <a:endParaRPr lang="zh-CN" altLang="en-US"/>
        </a:p>
      </dgm:t>
    </dgm:pt>
    <dgm:pt modelId="{77B2273C-3400-4EDF-B289-E778ED13ED2B}" type="sibTrans" cxnId="{B415F2A7-FC2A-4429-85B7-DA16F1FFB066}">
      <dgm:prSet/>
      <dgm:spPr/>
      <dgm:t>
        <a:bodyPr/>
        <a:lstStyle/>
        <a:p>
          <a:endParaRPr lang="zh-CN" altLang="en-US"/>
        </a:p>
      </dgm:t>
    </dgm:pt>
    <dgm:pt modelId="{15751E5E-CCA2-4546-8C24-8F2E2E484932}">
      <dgm:prSet phldrT="[文本]"/>
      <dgm:spPr/>
      <dgm:t>
        <a:bodyPr/>
        <a:lstStyle/>
        <a:p>
          <a:r>
            <a:rPr lang="en-US" altLang="zh-CN" dirty="0" smtClean="0"/>
            <a:t>6100/5200/5300/3400</a:t>
          </a:r>
          <a:r>
            <a:rPr lang="zh-CN" altLang="en-US" dirty="0" smtClean="0"/>
            <a:t>系列中部分机型</a:t>
          </a:r>
          <a:endParaRPr lang="zh-CN" altLang="en-US" dirty="0"/>
        </a:p>
      </dgm:t>
    </dgm:pt>
    <dgm:pt modelId="{C6681C06-9111-4A75-98F2-DF78954E29EE}" type="parTrans" cxnId="{661E3F9B-FB56-42DB-8FE5-80F41F9DA223}">
      <dgm:prSet/>
      <dgm:spPr/>
      <dgm:t>
        <a:bodyPr/>
        <a:lstStyle/>
        <a:p>
          <a:endParaRPr lang="zh-CN" altLang="en-US"/>
        </a:p>
      </dgm:t>
    </dgm:pt>
    <dgm:pt modelId="{4F240913-A31A-4E71-A84F-C138D7B1ADD4}" type="sibTrans" cxnId="{661E3F9B-FB56-42DB-8FE5-80F41F9DA223}">
      <dgm:prSet/>
      <dgm:spPr/>
      <dgm:t>
        <a:bodyPr/>
        <a:lstStyle/>
        <a:p>
          <a:endParaRPr lang="zh-CN" altLang="en-US"/>
        </a:p>
      </dgm:t>
    </dgm:pt>
    <dgm:pt modelId="{B2CD6E9B-D53B-4F43-9803-E84F83ADD557}">
      <dgm:prSet phldrT="[文本]"/>
      <dgm:spPr/>
      <dgm:t>
        <a:bodyPr/>
        <a:lstStyle/>
        <a:p>
          <a:r>
            <a:rPr lang="zh-CN" altLang="en-US" dirty="0" smtClean="0"/>
            <a:t>滚动字幕</a:t>
          </a:r>
          <a:endParaRPr lang="zh-CN" altLang="en-US" dirty="0"/>
        </a:p>
      </dgm:t>
    </dgm:pt>
    <dgm:pt modelId="{B621105A-1A54-45B3-82A9-6FD9543F1B4D}" type="parTrans" cxnId="{D6875985-951E-4F91-867E-B69848D07060}">
      <dgm:prSet/>
      <dgm:spPr/>
      <dgm:t>
        <a:bodyPr/>
        <a:lstStyle/>
        <a:p>
          <a:endParaRPr lang="zh-CN" altLang="en-US"/>
        </a:p>
      </dgm:t>
    </dgm:pt>
    <dgm:pt modelId="{B793577D-1989-4829-99D4-1839D093A96F}" type="sibTrans" cxnId="{D6875985-951E-4F91-867E-B69848D07060}">
      <dgm:prSet/>
      <dgm:spPr/>
      <dgm:t>
        <a:bodyPr/>
        <a:lstStyle/>
        <a:p>
          <a:endParaRPr lang="zh-CN" altLang="en-US"/>
        </a:p>
      </dgm:t>
    </dgm:pt>
    <dgm:pt modelId="{6BEFC648-CF4E-4ABC-8722-995A056DA615}">
      <dgm:prSet phldrT="[文本]"/>
      <dgm:spPr/>
      <dgm:t>
        <a:bodyPr/>
        <a:lstStyle/>
        <a:p>
          <a:r>
            <a:rPr lang="zh-CN" altLang="en-US" dirty="0" smtClean="0"/>
            <a:t>解问题：各种</a:t>
          </a:r>
          <a:r>
            <a:rPr lang="en-US" altLang="zh-CN" dirty="0" smtClean="0"/>
            <a:t>bug</a:t>
          </a:r>
          <a:endParaRPr lang="zh-CN" altLang="en-US" dirty="0"/>
        </a:p>
      </dgm:t>
    </dgm:pt>
    <dgm:pt modelId="{803B6B32-9AD8-44B1-BAC9-ADF40E88F397}" type="parTrans" cxnId="{A25B7166-90A1-48B9-B308-BD7E0E10629A}">
      <dgm:prSet/>
      <dgm:spPr/>
      <dgm:t>
        <a:bodyPr/>
        <a:lstStyle/>
        <a:p>
          <a:endParaRPr lang="zh-CN" altLang="en-US"/>
        </a:p>
      </dgm:t>
    </dgm:pt>
    <dgm:pt modelId="{E7E16A7A-5249-4426-AF7B-B8E1EA69B769}" type="sibTrans" cxnId="{A25B7166-90A1-48B9-B308-BD7E0E10629A}">
      <dgm:prSet/>
      <dgm:spPr/>
      <dgm:t>
        <a:bodyPr/>
        <a:lstStyle/>
        <a:p>
          <a:endParaRPr lang="zh-CN" altLang="en-US"/>
        </a:p>
      </dgm:t>
    </dgm:pt>
    <dgm:pt modelId="{CB347599-23B4-47B3-BAB4-F66F99514FB6}" type="pres">
      <dgm:prSet presAssocID="{2477C162-4B2B-4935-830C-BC6B31A79CF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952B505-D76A-4079-AADC-EF4D738F2255}" type="pres">
      <dgm:prSet presAssocID="{3B0399EC-377A-4245-8132-AE0F953DE9A0}" presName="composite" presStyleCnt="0"/>
      <dgm:spPr/>
    </dgm:pt>
    <dgm:pt modelId="{D552ACF2-1C7B-4908-8AB2-E552EF38D6DD}" type="pres">
      <dgm:prSet presAssocID="{3B0399EC-377A-4245-8132-AE0F953DE9A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87220-9020-4E73-8424-1B6CCCF24446}" type="pres">
      <dgm:prSet presAssocID="{3B0399EC-377A-4245-8132-AE0F953DE9A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4813E7-C900-4303-B340-51D08BA9F89B}" type="pres">
      <dgm:prSet presAssocID="{3B0399EC-377A-4245-8132-AE0F953DE9A0}" presName="Accent" presStyleLbl="parChTrans1D1" presStyleIdx="0" presStyleCnt="3"/>
      <dgm:spPr/>
    </dgm:pt>
    <dgm:pt modelId="{B6331268-6626-4276-9B41-9170621836FC}" type="pres">
      <dgm:prSet presAssocID="{3B0399EC-377A-4245-8132-AE0F953DE9A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9E965-CAA3-44CB-A4FB-EEC969302899}" type="pres">
      <dgm:prSet presAssocID="{E99D9411-5407-492D-98C0-E9AD5CD2E40A}" presName="sibTrans" presStyleCnt="0"/>
      <dgm:spPr/>
    </dgm:pt>
    <dgm:pt modelId="{493D2ADB-FF0F-426A-8470-53418270B9D8}" type="pres">
      <dgm:prSet presAssocID="{C49226AD-841E-4A3A-8C6D-46BBC3575DFB}" presName="composite" presStyleCnt="0"/>
      <dgm:spPr/>
    </dgm:pt>
    <dgm:pt modelId="{EFE1001A-134A-43DA-B36A-E933D17A6C61}" type="pres">
      <dgm:prSet presAssocID="{C49226AD-841E-4A3A-8C6D-46BBC3575DF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00A82-AE12-49C3-8B2A-99026BC88768}" type="pres">
      <dgm:prSet presAssocID="{C49226AD-841E-4A3A-8C6D-46BBC3575DF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B638E4-709F-4A26-AF87-DACFDD6CEF30}" type="pres">
      <dgm:prSet presAssocID="{C49226AD-841E-4A3A-8C6D-46BBC3575DFB}" presName="Accent" presStyleLbl="parChTrans1D1" presStyleIdx="1" presStyleCnt="3"/>
      <dgm:spPr/>
    </dgm:pt>
    <dgm:pt modelId="{86BA7A54-DD46-4636-9A77-C364549EC52E}" type="pres">
      <dgm:prSet presAssocID="{C49226AD-841E-4A3A-8C6D-46BBC3575DFB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EA0F9F-DEB3-43C2-A5E4-7F0057C028F0}" type="pres">
      <dgm:prSet presAssocID="{BCA2EE3D-55A6-49FF-AC08-61645EDC4045}" presName="sibTrans" presStyleCnt="0"/>
      <dgm:spPr/>
    </dgm:pt>
    <dgm:pt modelId="{BBB5E1F8-4D6C-4276-93BD-102F60A498EE}" type="pres">
      <dgm:prSet presAssocID="{E16BF65F-07E9-4423-9C95-6032A6AD1E26}" presName="composite" presStyleCnt="0"/>
      <dgm:spPr/>
    </dgm:pt>
    <dgm:pt modelId="{17578ADC-BC5E-44D3-9830-F3F6568F9668}" type="pres">
      <dgm:prSet presAssocID="{E16BF65F-07E9-4423-9C95-6032A6AD1E2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206C5-AFEA-436A-AAF0-2BE41DED5033}" type="pres">
      <dgm:prSet presAssocID="{E16BF65F-07E9-4423-9C95-6032A6AD1E2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247E0D-144B-4CA3-BC89-58314F3E7AEA}" type="pres">
      <dgm:prSet presAssocID="{E16BF65F-07E9-4423-9C95-6032A6AD1E26}" presName="Accent" presStyleLbl="parChTrans1D1" presStyleIdx="2" presStyleCnt="3"/>
      <dgm:spPr/>
    </dgm:pt>
    <dgm:pt modelId="{07AE6FD6-95F1-4BBE-B349-5B097E42B833}" type="pres">
      <dgm:prSet presAssocID="{E16BF65F-07E9-4423-9C95-6032A6AD1E26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E3E9FE-E671-4711-88C0-6A9154039CFD}" type="presOf" srcId="{B2CD6E9B-D53B-4F43-9803-E84F83ADD557}" destId="{B6331268-6626-4276-9B41-9170621836FC}" srcOrd="0" destOrd="1" presId="urn:microsoft.com/office/officeart/2011/layout/TabList"/>
    <dgm:cxn modelId="{9D34528A-682B-4465-8D00-EEEDFBB6E1AA}" type="presOf" srcId="{2477C162-4B2B-4935-830C-BC6B31A79CF9}" destId="{CB347599-23B4-47B3-BAB4-F66F99514FB6}" srcOrd="0" destOrd="0" presId="urn:microsoft.com/office/officeart/2011/layout/TabList"/>
    <dgm:cxn modelId="{B7E7477E-396E-45CB-9995-421AB20D6134}" type="presOf" srcId="{9573748B-13DD-4887-BFE6-DECD48F2EBAA}" destId="{D552ACF2-1C7B-4908-8AB2-E552EF38D6DD}" srcOrd="0" destOrd="0" presId="urn:microsoft.com/office/officeart/2011/layout/TabList"/>
    <dgm:cxn modelId="{D23D097D-5BA4-4C42-A61A-1FAB3D8CD5B0}" srcId="{2477C162-4B2B-4935-830C-BC6B31A79CF9}" destId="{3B0399EC-377A-4245-8132-AE0F953DE9A0}" srcOrd="0" destOrd="0" parTransId="{85393370-2E19-4073-A507-F22CDA03624B}" sibTransId="{E99D9411-5407-492D-98C0-E9AD5CD2E40A}"/>
    <dgm:cxn modelId="{B415F2A7-FC2A-4429-85B7-DA16F1FFB066}" srcId="{E16BF65F-07E9-4423-9C95-6032A6AD1E26}" destId="{5A52114F-A9F6-4D9F-8705-DADC51902A86}" srcOrd="0" destOrd="0" parTransId="{4AFFFC4A-9DDE-4DDB-9F46-0FB61BA66852}" sibTransId="{77B2273C-3400-4EDF-B289-E778ED13ED2B}"/>
    <dgm:cxn modelId="{3BABA8AC-E6AB-4D07-8A28-451170D33DEE}" type="presOf" srcId="{FBC8B3A0-0CF2-4B46-9DFF-AD1AC7648DCD}" destId="{B6331268-6626-4276-9B41-9170621836FC}" srcOrd="0" destOrd="0" presId="urn:microsoft.com/office/officeart/2011/layout/TabList"/>
    <dgm:cxn modelId="{572DC136-3731-4A14-B0D0-8E688528110C}" srcId="{3B0399EC-377A-4245-8132-AE0F953DE9A0}" destId="{9573748B-13DD-4887-BFE6-DECD48F2EBAA}" srcOrd="0" destOrd="0" parTransId="{582A92C8-5EC7-4BC3-8497-5C10DD345119}" sibTransId="{E57F98A7-495B-482B-A3A8-69E10C7D726B}"/>
    <dgm:cxn modelId="{A25B7166-90A1-48B9-B308-BD7E0E10629A}" srcId="{C49226AD-841E-4A3A-8C6D-46BBC3575DFB}" destId="{6BEFC648-CF4E-4ABC-8722-995A056DA615}" srcOrd="2" destOrd="0" parTransId="{803B6B32-9AD8-44B1-BAC9-ADF40E88F397}" sibTransId="{E7E16A7A-5249-4426-AF7B-B8E1EA69B769}"/>
    <dgm:cxn modelId="{ECF05C64-8C6A-4256-8474-35AB2A9D7A0B}" srcId="{3B0399EC-377A-4245-8132-AE0F953DE9A0}" destId="{FBC8B3A0-0CF2-4B46-9DFF-AD1AC7648DCD}" srcOrd="1" destOrd="0" parTransId="{4DE40190-6E71-4407-B58F-39BD9F84AFEA}" sibTransId="{5981BA8E-949B-4079-9789-5FC430FA91B9}"/>
    <dgm:cxn modelId="{276C9571-006E-4EB0-82F4-AFE02A580232}" type="presOf" srcId="{79DA2838-9A12-41BE-9BDB-19922F196282}" destId="{86BA7A54-DD46-4636-9A77-C364549EC52E}" srcOrd="0" destOrd="0" presId="urn:microsoft.com/office/officeart/2011/layout/TabList"/>
    <dgm:cxn modelId="{661E3F9B-FB56-42DB-8FE5-80F41F9DA223}" srcId="{E16BF65F-07E9-4423-9C95-6032A6AD1E26}" destId="{15751E5E-CCA2-4546-8C24-8F2E2E484932}" srcOrd="1" destOrd="0" parTransId="{C6681C06-9111-4A75-98F2-DF78954E29EE}" sibTransId="{4F240913-A31A-4E71-A84F-C138D7B1ADD4}"/>
    <dgm:cxn modelId="{D2790294-F83A-4C40-BFE1-9AC33766060A}" type="presOf" srcId="{15751E5E-CCA2-4546-8C24-8F2E2E484932}" destId="{07AE6FD6-95F1-4BBE-B349-5B097E42B833}" srcOrd="0" destOrd="0" presId="urn:microsoft.com/office/officeart/2011/layout/TabList"/>
    <dgm:cxn modelId="{8310A404-385F-4F53-85EE-F4879E6F8C45}" type="presOf" srcId="{E16BF65F-07E9-4423-9C95-6032A6AD1E26}" destId="{A1D206C5-AFEA-436A-AAF0-2BE41DED5033}" srcOrd="0" destOrd="0" presId="urn:microsoft.com/office/officeart/2011/layout/TabList"/>
    <dgm:cxn modelId="{752A94BE-C32D-4745-A611-5326FC8FD3EC}" srcId="{C49226AD-841E-4A3A-8C6D-46BBC3575DFB}" destId="{A4CE6EB2-6DB3-4935-B0DE-8FB99449F159}" srcOrd="0" destOrd="0" parTransId="{EE43B6D8-4217-44D9-BFB1-B5F73993CA22}" sibTransId="{3A230095-ED0A-4FBA-882B-F9A06F459615}"/>
    <dgm:cxn modelId="{D6875985-951E-4F91-867E-B69848D07060}" srcId="{3B0399EC-377A-4245-8132-AE0F953DE9A0}" destId="{B2CD6E9B-D53B-4F43-9803-E84F83ADD557}" srcOrd="2" destOrd="0" parTransId="{B621105A-1A54-45B3-82A9-6FD9543F1B4D}" sibTransId="{B793577D-1989-4829-99D4-1839D093A96F}"/>
    <dgm:cxn modelId="{6DCC9C8C-47C3-44EE-85DF-E6C1DA209B3E}" srcId="{2477C162-4B2B-4935-830C-BC6B31A79CF9}" destId="{E16BF65F-07E9-4423-9C95-6032A6AD1E26}" srcOrd="2" destOrd="0" parTransId="{20DBAE36-62CE-4F7F-A1CF-1D6889139A20}" sibTransId="{E6E955E3-C3AF-40C4-B340-2572117C0E53}"/>
    <dgm:cxn modelId="{09328858-478F-4B67-962A-B2E594A47113}" type="presOf" srcId="{A4CE6EB2-6DB3-4935-B0DE-8FB99449F159}" destId="{EFE1001A-134A-43DA-B36A-E933D17A6C61}" srcOrd="0" destOrd="0" presId="urn:microsoft.com/office/officeart/2011/layout/TabList"/>
    <dgm:cxn modelId="{AE4E6C26-B816-441B-AF13-7737B2DFB3A3}" type="presOf" srcId="{C49226AD-841E-4A3A-8C6D-46BBC3575DFB}" destId="{7E300A82-AE12-49C3-8B2A-99026BC88768}" srcOrd="0" destOrd="0" presId="urn:microsoft.com/office/officeart/2011/layout/TabList"/>
    <dgm:cxn modelId="{D578AADF-B8D9-4126-B4CC-A88E4FC27A0A}" srcId="{C49226AD-841E-4A3A-8C6D-46BBC3575DFB}" destId="{79DA2838-9A12-41BE-9BDB-19922F196282}" srcOrd="1" destOrd="0" parTransId="{6246AC87-0DDD-4F39-AFCA-D1B959DB1EC0}" sibTransId="{0E9CEE53-D4F8-4403-A754-BB3A86D522AE}"/>
    <dgm:cxn modelId="{9544E2F8-EF01-4CD3-BFE8-C25DC45EC38D}" srcId="{2477C162-4B2B-4935-830C-BC6B31A79CF9}" destId="{C49226AD-841E-4A3A-8C6D-46BBC3575DFB}" srcOrd="1" destOrd="0" parTransId="{5AEB3561-E860-446A-BDBD-7BB8EE3F6E03}" sibTransId="{BCA2EE3D-55A6-49FF-AC08-61645EDC4045}"/>
    <dgm:cxn modelId="{9E059825-4F03-4335-B80B-43537709D11B}" type="presOf" srcId="{5A52114F-A9F6-4D9F-8705-DADC51902A86}" destId="{17578ADC-BC5E-44D3-9830-F3F6568F9668}" srcOrd="0" destOrd="0" presId="urn:microsoft.com/office/officeart/2011/layout/TabList"/>
    <dgm:cxn modelId="{292398BA-D526-4B8C-9DB8-1BE9FFC452CA}" type="presOf" srcId="{6BEFC648-CF4E-4ABC-8722-995A056DA615}" destId="{86BA7A54-DD46-4636-9A77-C364549EC52E}" srcOrd="0" destOrd="1" presId="urn:microsoft.com/office/officeart/2011/layout/TabList"/>
    <dgm:cxn modelId="{EAB81D47-53C4-4B25-B6B7-A4C853AD6FD8}" type="presOf" srcId="{3B0399EC-377A-4245-8132-AE0F953DE9A0}" destId="{6B987220-9020-4E73-8424-1B6CCCF24446}" srcOrd="0" destOrd="0" presId="urn:microsoft.com/office/officeart/2011/layout/TabList"/>
    <dgm:cxn modelId="{C40F7A36-2275-4082-8357-4CD945436F6E}" type="presParOf" srcId="{CB347599-23B4-47B3-BAB4-F66F99514FB6}" destId="{9952B505-D76A-4079-AADC-EF4D738F2255}" srcOrd="0" destOrd="0" presId="urn:microsoft.com/office/officeart/2011/layout/TabList"/>
    <dgm:cxn modelId="{9EA30A26-2D9F-4A90-84DE-222FF5D82F97}" type="presParOf" srcId="{9952B505-D76A-4079-AADC-EF4D738F2255}" destId="{D552ACF2-1C7B-4908-8AB2-E552EF38D6DD}" srcOrd="0" destOrd="0" presId="urn:microsoft.com/office/officeart/2011/layout/TabList"/>
    <dgm:cxn modelId="{D2592567-EFB7-4B27-AEF5-7D94A05C1F28}" type="presParOf" srcId="{9952B505-D76A-4079-AADC-EF4D738F2255}" destId="{6B987220-9020-4E73-8424-1B6CCCF24446}" srcOrd="1" destOrd="0" presId="urn:microsoft.com/office/officeart/2011/layout/TabList"/>
    <dgm:cxn modelId="{7C21CB00-B229-4E61-8A38-EA55346344C4}" type="presParOf" srcId="{9952B505-D76A-4079-AADC-EF4D738F2255}" destId="{2B4813E7-C900-4303-B340-51D08BA9F89B}" srcOrd="2" destOrd="0" presId="urn:microsoft.com/office/officeart/2011/layout/TabList"/>
    <dgm:cxn modelId="{2FE63803-814B-4BD7-8C15-F4CEFD5E8745}" type="presParOf" srcId="{CB347599-23B4-47B3-BAB4-F66F99514FB6}" destId="{B6331268-6626-4276-9B41-9170621836FC}" srcOrd="1" destOrd="0" presId="urn:microsoft.com/office/officeart/2011/layout/TabList"/>
    <dgm:cxn modelId="{CDB31A30-3E8D-4339-B3CE-01CE4C4FA137}" type="presParOf" srcId="{CB347599-23B4-47B3-BAB4-F66F99514FB6}" destId="{BC89E965-CAA3-44CB-A4FB-EEC969302899}" srcOrd="2" destOrd="0" presId="urn:microsoft.com/office/officeart/2011/layout/TabList"/>
    <dgm:cxn modelId="{8B31D287-02F9-4AF8-8400-BB0FEF462BDF}" type="presParOf" srcId="{CB347599-23B4-47B3-BAB4-F66F99514FB6}" destId="{493D2ADB-FF0F-426A-8470-53418270B9D8}" srcOrd="3" destOrd="0" presId="urn:microsoft.com/office/officeart/2011/layout/TabList"/>
    <dgm:cxn modelId="{0B6D3539-7563-4CFE-A015-D98D88D0E277}" type="presParOf" srcId="{493D2ADB-FF0F-426A-8470-53418270B9D8}" destId="{EFE1001A-134A-43DA-B36A-E933D17A6C61}" srcOrd="0" destOrd="0" presId="urn:microsoft.com/office/officeart/2011/layout/TabList"/>
    <dgm:cxn modelId="{11130528-380C-4727-9F5C-98C3BF6B6497}" type="presParOf" srcId="{493D2ADB-FF0F-426A-8470-53418270B9D8}" destId="{7E300A82-AE12-49C3-8B2A-99026BC88768}" srcOrd="1" destOrd="0" presId="urn:microsoft.com/office/officeart/2011/layout/TabList"/>
    <dgm:cxn modelId="{70261696-15B8-4C3E-8FF8-EF718C82BF28}" type="presParOf" srcId="{493D2ADB-FF0F-426A-8470-53418270B9D8}" destId="{5BB638E4-709F-4A26-AF87-DACFDD6CEF30}" srcOrd="2" destOrd="0" presId="urn:microsoft.com/office/officeart/2011/layout/TabList"/>
    <dgm:cxn modelId="{29C289E2-2D0C-4EDA-A16A-39A2BF5FD4B2}" type="presParOf" srcId="{CB347599-23B4-47B3-BAB4-F66F99514FB6}" destId="{86BA7A54-DD46-4636-9A77-C364549EC52E}" srcOrd="4" destOrd="0" presId="urn:microsoft.com/office/officeart/2011/layout/TabList"/>
    <dgm:cxn modelId="{55BE4F1B-D656-433C-A455-1B3CC8721440}" type="presParOf" srcId="{CB347599-23B4-47B3-BAB4-F66F99514FB6}" destId="{BDEA0F9F-DEB3-43C2-A5E4-7F0057C028F0}" srcOrd="5" destOrd="0" presId="urn:microsoft.com/office/officeart/2011/layout/TabList"/>
    <dgm:cxn modelId="{9FE5ECC1-C17A-4D1D-8A98-D11270AD7F7B}" type="presParOf" srcId="{CB347599-23B4-47B3-BAB4-F66F99514FB6}" destId="{BBB5E1F8-4D6C-4276-93BD-102F60A498EE}" srcOrd="6" destOrd="0" presId="urn:microsoft.com/office/officeart/2011/layout/TabList"/>
    <dgm:cxn modelId="{2EC3B77E-10E2-4BA3-ACF0-6346C631578D}" type="presParOf" srcId="{BBB5E1F8-4D6C-4276-93BD-102F60A498EE}" destId="{17578ADC-BC5E-44D3-9830-F3F6568F9668}" srcOrd="0" destOrd="0" presId="urn:microsoft.com/office/officeart/2011/layout/TabList"/>
    <dgm:cxn modelId="{FB43B5D8-76BE-45DE-BBF2-53AB600718DE}" type="presParOf" srcId="{BBB5E1F8-4D6C-4276-93BD-102F60A498EE}" destId="{A1D206C5-AFEA-436A-AAF0-2BE41DED5033}" srcOrd="1" destOrd="0" presId="urn:microsoft.com/office/officeart/2011/layout/TabList"/>
    <dgm:cxn modelId="{2710E391-DE1C-4754-9427-5B986DE2617C}" type="presParOf" srcId="{BBB5E1F8-4D6C-4276-93BD-102F60A498EE}" destId="{2F247E0D-144B-4CA3-BC89-58314F3E7AEA}" srcOrd="2" destOrd="0" presId="urn:microsoft.com/office/officeart/2011/layout/TabList"/>
    <dgm:cxn modelId="{0A0E7F0D-0AA8-44C9-AA78-159440CA2934}" type="presParOf" srcId="{CB347599-23B4-47B3-BAB4-F66F99514FB6}" destId="{07AE6FD6-95F1-4BBE-B349-5B097E42B83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098DC-5754-4690-BC6A-EF0A29274DF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A61EFF-3C26-4FA1-8020-F1C77A8EB8EF}">
      <dgm:prSet phldrT="[文本]"/>
      <dgm:spPr/>
      <dgm:t>
        <a:bodyPr/>
        <a:lstStyle/>
        <a:p>
          <a:r>
            <a:rPr lang="zh-CN" altLang="en-US" dirty="0" smtClean="0"/>
            <a:t>修改屏参</a:t>
          </a:r>
          <a:endParaRPr lang="zh-CN" altLang="en-US" dirty="0"/>
        </a:p>
      </dgm:t>
    </dgm:pt>
    <dgm:pt modelId="{15D72488-C1DD-4EAB-ACE3-D6B88E391B08}" type="parTrans" cxnId="{FE332052-B39C-437F-AC7B-F466D33CC554}">
      <dgm:prSet/>
      <dgm:spPr/>
      <dgm:t>
        <a:bodyPr/>
        <a:lstStyle/>
        <a:p>
          <a:endParaRPr lang="zh-CN" altLang="en-US"/>
        </a:p>
      </dgm:t>
    </dgm:pt>
    <dgm:pt modelId="{504B5229-A14E-4671-9DF6-3545454278B8}" type="sibTrans" cxnId="{FE332052-B39C-437F-AC7B-F466D33CC554}">
      <dgm:prSet/>
      <dgm:spPr/>
      <dgm:t>
        <a:bodyPr/>
        <a:lstStyle/>
        <a:p>
          <a:endParaRPr lang="zh-CN" altLang="en-US"/>
        </a:p>
      </dgm:t>
    </dgm:pt>
    <dgm:pt modelId="{8F06A444-0CEA-464F-8BBA-ABA03132A7A2}">
      <dgm:prSet phldrT="[文本]"/>
      <dgm:spPr/>
      <dgm:t>
        <a:bodyPr/>
        <a:lstStyle/>
        <a:p>
          <a:r>
            <a:rPr lang="zh-CN" altLang="en-US" dirty="0" smtClean="0"/>
            <a:t>送主观</a:t>
          </a:r>
          <a:endParaRPr lang="zh-CN" altLang="en-US" dirty="0"/>
        </a:p>
      </dgm:t>
    </dgm:pt>
    <dgm:pt modelId="{4E5BFECE-5CC1-4C0A-9A3A-715331DC185C}" type="parTrans" cxnId="{E50BB91C-1293-4F68-8875-341E74483255}">
      <dgm:prSet/>
      <dgm:spPr/>
      <dgm:t>
        <a:bodyPr/>
        <a:lstStyle/>
        <a:p>
          <a:endParaRPr lang="zh-CN" altLang="en-US"/>
        </a:p>
      </dgm:t>
    </dgm:pt>
    <dgm:pt modelId="{8D6AA80D-71CF-497E-A9CB-FAAE4666ED9E}" type="sibTrans" cxnId="{E50BB91C-1293-4F68-8875-341E74483255}">
      <dgm:prSet/>
      <dgm:spPr/>
      <dgm:t>
        <a:bodyPr/>
        <a:lstStyle/>
        <a:p>
          <a:endParaRPr lang="zh-CN" altLang="en-US"/>
        </a:p>
      </dgm:t>
    </dgm:pt>
    <dgm:pt modelId="{AE158CB8-732A-4AF5-90BA-EAC089159A7E}">
      <dgm:prSet phldrT="[文本]"/>
      <dgm:spPr/>
      <dgm:t>
        <a:bodyPr/>
        <a:lstStyle/>
        <a:p>
          <a:r>
            <a:rPr lang="zh-CN" altLang="en-US" dirty="0" smtClean="0"/>
            <a:t>合画质参数</a:t>
          </a:r>
          <a:endParaRPr lang="zh-CN" altLang="en-US" dirty="0"/>
        </a:p>
      </dgm:t>
    </dgm:pt>
    <dgm:pt modelId="{2A10BF22-FECE-46F1-81D0-896B0A9558AE}" type="parTrans" cxnId="{32CDBF7E-C669-40E1-B182-FF6D4E9937F7}">
      <dgm:prSet/>
      <dgm:spPr/>
      <dgm:t>
        <a:bodyPr/>
        <a:lstStyle/>
        <a:p>
          <a:endParaRPr lang="zh-CN" altLang="en-US"/>
        </a:p>
      </dgm:t>
    </dgm:pt>
    <dgm:pt modelId="{7F166DFA-0F11-4B5C-9F66-5944707EE6C8}" type="sibTrans" cxnId="{32CDBF7E-C669-40E1-B182-FF6D4E9937F7}">
      <dgm:prSet/>
      <dgm:spPr/>
      <dgm:t>
        <a:bodyPr/>
        <a:lstStyle/>
        <a:p>
          <a:endParaRPr lang="zh-CN" altLang="en-US"/>
        </a:p>
      </dgm:t>
    </dgm:pt>
    <dgm:pt modelId="{CD1FA7F3-1B40-4DD2-9C81-2930BFC36134}">
      <dgm:prSet phldrT="[文本]"/>
      <dgm:spPr/>
      <dgm:t>
        <a:bodyPr/>
        <a:lstStyle/>
        <a:p>
          <a:r>
            <a:rPr lang="zh-CN" altLang="en-US" dirty="0" smtClean="0"/>
            <a:t>整改问题</a:t>
          </a:r>
          <a:endParaRPr lang="zh-CN" altLang="en-US" dirty="0"/>
        </a:p>
      </dgm:t>
    </dgm:pt>
    <dgm:pt modelId="{32BFD789-D553-4ACB-B48A-C9FB03EF0348}" type="parTrans" cxnId="{3A23DEA3-9EF3-44BC-85D9-28C7C18D186C}">
      <dgm:prSet/>
      <dgm:spPr/>
      <dgm:t>
        <a:bodyPr/>
        <a:lstStyle/>
        <a:p>
          <a:endParaRPr lang="zh-CN" altLang="en-US"/>
        </a:p>
      </dgm:t>
    </dgm:pt>
    <dgm:pt modelId="{56E5CC99-5197-443B-A25F-32FEEE60FC25}" type="sibTrans" cxnId="{3A23DEA3-9EF3-44BC-85D9-28C7C18D186C}">
      <dgm:prSet/>
      <dgm:spPr/>
      <dgm:t>
        <a:bodyPr/>
        <a:lstStyle/>
        <a:p>
          <a:endParaRPr lang="zh-CN" altLang="en-US"/>
        </a:p>
      </dgm:t>
    </dgm:pt>
    <dgm:pt modelId="{5CABB285-2DEE-4D91-8A08-17CF41958DB6}">
      <dgm:prSet phldrT="[文本]"/>
      <dgm:spPr/>
      <dgm:t>
        <a:bodyPr/>
        <a:lstStyle/>
        <a:p>
          <a:r>
            <a:rPr lang="zh-CN" altLang="en-US" dirty="0" smtClean="0"/>
            <a:t>接受生产</a:t>
          </a:r>
          <a:endParaRPr lang="zh-CN" altLang="en-US" dirty="0"/>
        </a:p>
      </dgm:t>
    </dgm:pt>
    <dgm:pt modelId="{519F416F-2CD9-4E91-A86F-63A6F83BC32F}" type="parTrans" cxnId="{6341B58D-065E-4160-BB9A-19FDF56E20C0}">
      <dgm:prSet/>
      <dgm:spPr/>
      <dgm:t>
        <a:bodyPr/>
        <a:lstStyle/>
        <a:p>
          <a:endParaRPr lang="zh-CN" altLang="en-US"/>
        </a:p>
      </dgm:t>
    </dgm:pt>
    <dgm:pt modelId="{D1B95A7C-1980-40B4-8454-15003214CD03}" type="sibTrans" cxnId="{6341B58D-065E-4160-BB9A-19FDF56E20C0}">
      <dgm:prSet/>
      <dgm:spPr/>
      <dgm:t>
        <a:bodyPr/>
        <a:lstStyle/>
        <a:p>
          <a:endParaRPr lang="zh-CN" altLang="en-US"/>
        </a:p>
      </dgm:t>
    </dgm:pt>
    <dgm:pt modelId="{49052539-7593-41FE-9F2F-3D97B5E13A71}" type="pres">
      <dgm:prSet presAssocID="{CC1098DC-5754-4690-BC6A-EF0A29274D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AD3209-FE52-42FD-9E1C-6986B2C29273}" type="pres">
      <dgm:prSet presAssocID="{B5A61EFF-3C26-4FA1-8020-F1C77A8EB8E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DAF74-452D-4DDC-817B-75D060B71149}" type="pres">
      <dgm:prSet presAssocID="{504B5229-A14E-4671-9DF6-3545454278B8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B14552E6-2428-4221-A1A7-7DFFC791FD79}" type="pres">
      <dgm:prSet presAssocID="{504B5229-A14E-4671-9DF6-3545454278B8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6A06770B-42F2-4934-B329-27F5A835727B}" type="pres">
      <dgm:prSet presAssocID="{8F06A444-0CEA-464F-8BBA-ABA03132A7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C0BE6-57E7-4DC1-99CA-EA593A79B542}" type="pres">
      <dgm:prSet presAssocID="{8D6AA80D-71CF-497E-A9CB-FAAE4666ED9E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612F3864-1AAB-4849-8558-9445204D3369}" type="pres">
      <dgm:prSet presAssocID="{8D6AA80D-71CF-497E-A9CB-FAAE4666ED9E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7DADC73E-99E7-4962-89D0-3DC34C8C6519}" type="pres">
      <dgm:prSet presAssocID="{AE158CB8-732A-4AF5-90BA-EAC089159A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0B082E-C279-461B-A637-DB110FDE3844}" type="pres">
      <dgm:prSet presAssocID="{7F166DFA-0F11-4B5C-9F66-5944707EE6C8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B00A981-19AD-42B2-A5FF-4CC2531751C0}" type="pres">
      <dgm:prSet presAssocID="{7F166DFA-0F11-4B5C-9F66-5944707EE6C8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C051DEFF-C5FD-48A2-927B-A255D3F3CB85}" type="pres">
      <dgm:prSet presAssocID="{CD1FA7F3-1B40-4DD2-9C81-2930BFC361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087BDD-7AE1-43F1-9BA9-FFE5E4975B10}" type="pres">
      <dgm:prSet presAssocID="{56E5CC99-5197-443B-A25F-32FEEE60FC25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2265026B-D129-4AC4-AF1B-5FE735EA7EE3}" type="pres">
      <dgm:prSet presAssocID="{56E5CC99-5197-443B-A25F-32FEEE60FC25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4D417414-F3FA-4E8F-BF61-E5F7399FE3CD}" type="pres">
      <dgm:prSet presAssocID="{5CABB285-2DEE-4D91-8A08-17CF41958DB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BF930A-BA4D-499F-AFAE-D0846DA81022}" type="presOf" srcId="{5CABB285-2DEE-4D91-8A08-17CF41958DB6}" destId="{4D417414-F3FA-4E8F-BF61-E5F7399FE3CD}" srcOrd="0" destOrd="0" presId="urn:microsoft.com/office/officeart/2005/8/layout/bProcess3"/>
    <dgm:cxn modelId="{F40DB6D1-E6E7-440D-9A4A-7AD8C4C89CCF}" type="presOf" srcId="{CD1FA7F3-1B40-4DD2-9C81-2930BFC36134}" destId="{C051DEFF-C5FD-48A2-927B-A255D3F3CB85}" srcOrd="0" destOrd="0" presId="urn:microsoft.com/office/officeart/2005/8/layout/bProcess3"/>
    <dgm:cxn modelId="{12D7F907-0366-4DC3-ADAD-D78C7ADE8DC2}" type="presOf" srcId="{8F06A444-0CEA-464F-8BBA-ABA03132A7A2}" destId="{6A06770B-42F2-4934-B329-27F5A835727B}" srcOrd="0" destOrd="0" presId="urn:microsoft.com/office/officeart/2005/8/layout/bProcess3"/>
    <dgm:cxn modelId="{17901B68-47C9-452C-9FD1-073270EE7473}" type="presOf" srcId="{56E5CC99-5197-443B-A25F-32FEEE60FC25}" destId="{45087BDD-7AE1-43F1-9BA9-FFE5E4975B10}" srcOrd="0" destOrd="0" presId="urn:microsoft.com/office/officeart/2005/8/layout/bProcess3"/>
    <dgm:cxn modelId="{4EC0B264-10D8-40E0-9BFB-07A6F1F1DBDD}" type="presOf" srcId="{CC1098DC-5754-4690-BC6A-EF0A29274DF6}" destId="{49052539-7593-41FE-9F2F-3D97B5E13A71}" srcOrd="0" destOrd="0" presId="urn:microsoft.com/office/officeart/2005/8/layout/bProcess3"/>
    <dgm:cxn modelId="{23A2AAA3-DCDA-4EDA-AD86-04BE6BBA1694}" type="presOf" srcId="{504B5229-A14E-4671-9DF6-3545454278B8}" destId="{B14552E6-2428-4221-A1A7-7DFFC791FD79}" srcOrd="1" destOrd="0" presId="urn:microsoft.com/office/officeart/2005/8/layout/bProcess3"/>
    <dgm:cxn modelId="{E50BB91C-1293-4F68-8875-341E74483255}" srcId="{CC1098DC-5754-4690-BC6A-EF0A29274DF6}" destId="{8F06A444-0CEA-464F-8BBA-ABA03132A7A2}" srcOrd="1" destOrd="0" parTransId="{4E5BFECE-5CC1-4C0A-9A3A-715331DC185C}" sibTransId="{8D6AA80D-71CF-497E-A9CB-FAAE4666ED9E}"/>
    <dgm:cxn modelId="{9AE9BAB1-1DCF-4D0A-96B7-39B3C2E847AF}" type="presOf" srcId="{56E5CC99-5197-443B-A25F-32FEEE60FC25}" destId="{2265026B-D129-4AC4-AF1B-5FE735EA7EE3}" srcOrd="1" destOrd="0" presId="urn:microsoft.com/office/officeart/2005/8/layout/bProcess3"/>
    <dgm:cxn modelId="{6341B58D-065E-4160-BB9A-19FDF56E20C0}" srcId="{CC1098DC-5754-4690-BC6A-EF0A29274DF6}" destId="{5CABB285-2DEE-4D91-8A08-17CF41958DB6}" srcOrd="4" destOrd="0" parTransId="{519F416F-2CD9-4E91-A86F-63A6F83BC32F}" sibTransId="{D1B95A7C-1980-40B4-8454-15003214CD03}"/>
    <dgm:cxn modelId="{C01BB65D-1E0E-43C0-8511-BF54A084627A}" type="presOf" srcId="{7F166DFA-0F11-4B5C-9F66-5944707EE6C8}" destId="{EB0B082E-C279-461B-A637-DB110FDE3844}" srcOrd="0" destOrd="0" presId="urn:microsoft.com/office/officeart/2005/8/layout/bProcess3"/>
    <dgm:cxn modelId="{07693BA3-4C02-49FA-8DC7-E99A31BB7ABE}" type="presOf" srcId="{7F166DFA-0F11-4B5C-9F66-5944707EE6C8}" destId="{FB00A981-19AD-42B2-A5FF-4CC2531751C0}" srcOrd="1" destOrd="0" presId="urn:microsoft.com/office/officeart/2005/8/layout/bProcess3"/>
    <dgm:cxn modelId="{12732452-3399-4D52-BB0E-BAE691F89AAF}" type="presOf" srcId="{B5A61EFF-3C26-4FA1-8020-F1C77A8EB8EF}" destId="{68AD3209-FE52-42FD-9E1C-6986B2C29273}" srcOrd="0" destOrd="0" presId="urn:microsoft.com/office/officeart/2005/8/layout/bProcess3"/>
    <dgm:cxn modelId="{A945FD3B-D164-4C10-9DD5-B7BE36EA809A}" type="presOf" srcId="{504B5229-A14E-4671-9DF6-3545454278B8}" destId="{18FDAF74-452D-4DDC-817B-75D060B71149}" srcOrd="0" destOrd="0" presId="urn:microsoft.com/office/officeart/2005/8/layout/bProcess3"/>
    <dgm:cxn modelId="{35CD6CEB-EEA8-4285-85DA-B0B3C0F6D729}" type="presOf" srcId="{AE158CB8-732A-4AF5-90BA-EAC089159A7E}" destId="{7DADC73E-99E7-4962-89D0-3DC34C8C6519}" srcOrd="0" destOrd="0" presId="urn:microsoft.com/office/officeart/2005/8/layout/bProcess3"/>
    <dgm:cxn modelId="{F69EE05F-E571-49F4-9577-63BA5E8D77BA}" type="presOf" srcId="{8D6AA80D-71CF-497E-A9CB-FAAE4666ED9E}" destId="{612F3864-1AAB-4849-8558-9445204D3369}" srcOrd="1" destOrd="0" presId="urn:microsoft.com/office/officeart/2005/8/layout/bProcess3"/>
    <dgm:cxn modelId="{32CDBF7E-C669-40E1-B182-FF6D4E9937F7}" srcId="{CC1098DC-5754-4690-BC6A-EF0A29274DF6}" destId="{AE158CB8-732A-4AF5-90BA-EAC089159A7E}" srcOrd="2" destOrd="0" parTransId="{2A10BF22-FECE-46F1-81D0-896B0A9558AE}" sibTransId="{7F166DFA-0F11-4B5C-9F66-5944707EE6C8}"/>
    <dgm:cxn modelId="{46E132E4-B167-4DEA-A0DB-639EC63EE3A9}" type="presOf" srcId="{8D6AA80D-71CF-497E-A9CB-FAAE4666ED9E}" destId="{ABFC0BE6-57E7-4DC1-99CA-EA593A79B542}" srcOrd="0" destOrd="0" presId="urn:microsoft.com/office/officeart/2005/8/layout/bProcess3"/>
    <dgm:cxn modelId="{FE332052-B39C-437F-AC7B-F466D33CC554}" srcId="{CC1098DC-5754-4690-BC6A-EF0A29274DF6}" destId="{B5A61EFF-3C26-4FA1-8020-F1C77A8EB8EF}" srcOrd="0" destOrd="0" parTransId="{15D72488-C1DD-4EAB-ACE3-D6B88E391B08}" sibTransId="{504B5229-A14E-4671-9DF6-3545454278B8}"/>
    <dgm:cxn modelId="{3A23DEA3-9EF3-44BC-85D9-28C7C18D186C}" srcId="{CC1098DC-5754-4690-BC6A-EF0A29274DF6}" destId="{CD1FA7F3-1B40-4DD2-9C81-2930BFC36134}" srcOrd="3" destOrd="0" parTransId="{32BFD789-D553-4ACB-B48A-C9FB03EF0348}" sibTransId="{56E5CC99-5197-443B-A25F-32FEEE60FC25}"/>
    <dgm:cxn modelId="{AE02CD43-D3D4-4F0F-85A8-B00F43876750}" type="presParOf" srcId="{49052539-7593-41FE-9F2F-3D97B5E13A71}" destId="{68AD3209-FE52-42FD-9E1C-6986B2C29273}" srcOrd="0" destOrd="0" presId="urn:microsoft.com/office/officeart/2005/8/layout/bProcess3"/>
    <dgm:cxn modelId="{92D1485B-9B0E-4633-858F-D45B4B2E86F0}" type="presParOf" srcId="{49052539-7593-41FE-9F2F-3D97B5E13A71}" destId="{18FDAF74-452D-4DDC-817B-75D060B71149}" srcOrd="1" destOrd="0" presId="urn:microsoft.com/office/officeart/2005/8/layout/bProcess3"/>
    <dgm:cxn modelId="{5794D363-566E-43CC-A58B-F90D7F9ED777}" type="presParOf" srcId="{18FDAF74-452D-4DDC-817B-75D060B71149}" destId="{B14552E6-2428-4221-A1A7-7DFFC791FD79}" srcOrd="0" destOrd="0" presId="urn:microsoft.com/office/officeart/2005/8/layout/bProcess3"/>
    <dgm:cxn modelId="{49FCD6D2-40C0-4DC6-9525-8ADDF7865E66}" type="presParOf" srcId="{49052539-7593-41FE-9F2F-3D97B5E13A71}" destId="{6A06770B-42F2-4934-B329-27F5A835727B}" srcOrd="2" destOrd="0" presId="urn:microsoft.com/office/officeart/2005/8/layout/bProcess3"/>
    <dgm:cxn modelId="{089FB8DD-BB24-4C37-89EB-E82FF494EC27}" type="presParOf" srcId="{49052539-7593-41FE-9F2F-3D97B5E13A71}" destId="{ABFC0BE6-57E7-4DC1-99CA-EA593A79B542}" srcOrd="3" destOrd="0" presId="urn:microsoft.com/office/officeart/2005/8/layout/bProcess3"/>
    <dgm:cxn modelId="{972EE305-E456-45CD-B8CE-1813C0235670}" type="presParOf" srcId="{ABFC0BE6-57E7-4DC1-99CA-EA593A79B542}" destId="{612F3864-1AAB-4849-8558-9445204D3369}" srcOrd="0" destOrd="0" presId="urn:microsoft.com/office/officeart/2005/8/layout/bProcess3"/>
    <dgm:cxn modelId="{E957AB79-FB1D-45A3-A46C-C90D5A357B3F}" type="presParOf" srcId="{49052539-7593-41FE-9F2F-3D97B5E13A71}" destId="{7DADC73E-99E7-4962-89D0-3DC34C8C6519}" srcOrd="4" destOrd="0" presId="urn:microsoft.com/office/officeart/2005/8/layout/bProcess3"/>
    <dgm:cxn modelId="{BE3BE5CB-F722-4450-843A-EAE68115D7B3}" type="presParOf" srcId="{49052539-7593-41FE-9F2F-3D97B5E13A71}" destId="{EB0B082E-C279-461B-A637-DB110FDE3844}" srcOrd="5" destOrd="0" presId="urn:microsoft.com/office/officeart/2005/8/layout/bProcess3"/>
    <dgm:cxn modelId="{6A58EF0A-E3FB-451C-9DDD-DD461012C012}" type="presParOf" srcId="{EB0B082E-C279-461B-A637-DB110FDE3844}" destId="{FB00A981-19AD-42B2-A5FF-4CC2531751C0}" srcOrd="0" destOrd="0" presId="urn:microsoft.com/office/officeart/2005/8/layout/bProcess3"/>
    <dgm:cxn modelId="{C0CE3125-40D7-461B-89E4-2B5EEBDCFCA6}" type="presParOf" srcId="{49052539-7593-41FE-9F2F-3D97B5E13A71}" destId="{C051DEFF-C5FD-48A2-927B-A255D3F3CB85}" srcOrd="6" destOrd="0" presId="urn:microsoft.com/office/officeart/2005/8/layout/bProcess3"/>
    <dgm:cxn modelId="{EDA76FCF-6E46-4317-BE22-5E0E508BBE9E}" type="presParOf" srcId="{49052539-7593-41FE-9F2F-3D97B5E13A71}" destId="{45087BDD-7AE1-43F1-9BA9-FFE5E4975B10}" srcOrd="7" destOrd="0" presId="urn:microsoft.com/office/officeart/2005/8/layout/bProcess3"/>
    <dgm:cxn modelId="{87319B92-7517-44B9-8168-03FC5EC85AAA}" type="presParOf" srcId="{45087BDD-7AE1-43F1-9BA9-FFE5E4975B10}" destId="{2265026B-D129-4AC4-AF1B-5FE735EA7EE3}" srcOrd="0" destOrd="0" presId="urn:microsoft.com/office/officeart/2005/8/layout/bProcess3"/>
    <dgm:cxn modelId="{A95D58DD-C7EA-4D1D-A5A7-2EF6A2B451B6}" type="presParOf" srcId="{49052539-7593-41FE-9F2F-3D97B5E13A71}" destId="{4D417414-F3FA-4E8F-BF61-E5F7399FE3C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26707-31D8-4214-A522-80556394F47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4B69DF-5858-4418-8FB2-92F2EB13ADFE}">
      <dgm:prSet phldrT="[文本]"/>
      <dgm:spPr/>
      <dgm:t>
        <a:bodyPr/>
        <a:lstStyle/>
        <a:p>
          <a:r>
            <a:rPr lang="zh-CN" altLang="en-US" dirty="0" smtClean="0"/>
            <a:t>生产提出</a:t>
          </a:r>
          <a:r>
            <a:rPr lang="en-US" altLang="zh-CN" dirty="0" smtClean="0"/>
            <a:t>TV</a:t>
          </a:r>
          <a:r>
            <a:rPr lang="zh-CN" altLang="en-US" dirty="0" smtClean="0"/>
            <a:t>几率无法进入</a:t>
          </a:r>
          <a:endParaRPr lang="zh-CN" altLang="en-US" dirty="0"/>
        </a:p>
      </dgm:t>
    </dgm:pt>
    <dgm:pt modelId="{74DA0AD8-6F4E-4DA6-BB20-8C1B9E891062}" type="parTrans" cxnId="{DB64559F-7407-4C0F-A137-18C25B4AC3B3}">
      <dgm:prSet/>
      <dgm:spPr/>
      <dgm:t>
        <a:bodyPr/>
        <a:lstStyle/>
        <a:p>
          <a:endParaRPr lang="zh-CN" altLang="en-US"/>
        </a:p>
      </dgm:t>
    </dgm:pt>
    <dgm:pt modelId="{4BC8FC8F-3D79-450E-9D5D-58CA9BC65A9F}" type="sibTrans" cxnId="{DB64559F-7407-4C0F-A137-18C25B4AC3B3}">
      <dgm:prSet/>
      <dgm:spPr/>
      <dgm:t>
        <a:bodyPr/>
        <a:lstStyle/>
        <a:p>
          <a:endParaRPr lang="zh-CN" altLang="en-US"/>
        </a:p>
      </dgm:t>
    </dgm:pt>
    <dgm:pt modelId="{9C8473A9-2430-46B6-B2E6-BB8B9A0D1DB3}">
      <dgm:prSet phldrT="[文本]"/>
      <dgm:spPr/>
      <dgm:t>
        <a:bodyPr/>
        <a:lstStyle/>
        <a:p>
          <a:r>
            <a:rPr lang="zh-CN" altLang="en-US" dirty="0" smtClean="0"/>
            <a:t>倒版本</a:t>
          </a:r>
          <a:endParaRPr lang="zh-CN" altLang="en-US" dirty="0"/>
        </a:p>
      </dgm:t>
    </dgm:pt>
    <dgm:pt modelId="{00ACC593-6BFD-4348-BDDD-E4B54442B7DF}" type="parTrans" cxnId="{2AA9F41F-E514-4557-9250-5E853566A4FA}">
      <dgm:prSet/>
      <dgm:spPr/>
      <dgm:t>
        <a:bodyPr/>
        <a:lstStyle/>
        <a:p>
          <a:endParaRPr lang="zh-CN" altLang="en-US"/>
        </a:p>
      </dgm:t>
    </dgm:pt>
    <dgm:pt modelId="{7A3BD20A-E592-4C68-88F1-1FD4E3108436}" type="sibTrans" cxnId="{2AA9F41F-E514-4557-9250-5E853566A4FA}">
      <dgm:prSet/>
      <dgm:spPr/>
      <dgm:t>
        <a:bodyPr/>
        <a:lstStyle/>
        <a:p>
          <a:endParaRPr lang="zh-CN" altLang="en-US"/>
        </a:p>
      </dgm:t>
    </dgm:pt>
    <dgm:pt modelId="{0FA896DE-97B8-4E61-9DFE-FA027C72CB80}">
      <dgm:prSet phldrT="[文本]"/>
      <dgm:spPr/>
      <dgm:t>
        <a:bodyPr/>
        <a:lstStyle/>
        <a:p>
          <a:r>
            <a:rPr lang="zh-CN" altLang="en-US" dirty="0" smtClean="0"/>
            <a:t>分康验证</a:t>
          </a:r>
          <a:endParaRPr lang="zh-CN" altLang="en-US" dirty="0"/>
        </a:p>
      </dgm:t>
    </dgm:pt>
    <dgm:pt modelId="{59E4DBCA-DE41-4190-9B6B-7F303F497BBB}" type="parTrans" cxnId="{B186D0DB-3747-46B7-978F-2B0BB7FC769B}">
      <dgm:prSet/>
      <dgm:spPr/>
      <dgm:t>
        <a:bodyPr/>
        <a:lstStyle/>
        <a:p>
          <a:endParaRPr lang="zh-CN" altLang="en-US"/>
        </a:p>
      </dgm:t>
    </dgm:pt>
    <dgm:pt modelId="{5CABB83A-7A03-4430-882A-B553D1A82F3B}" type="sibTrans" cxnId="{B186D0DB-3747-46B7-978F-2B0BB7FC769B}">
      <dgm:prSet/>
      <dgm:spPr/>
      <dgm:t>
        <a:bodyPr/>
        <a:lstStyle/>
        <a:p>
          <a:endParaRPr lang="zh-CN" altLang="en-US"/>
        </a:p>
      </dgm:t>
    </dgm:pt>
    <dgm:pt modelId="{537F3B65-B34A-4CDB-8C2E-11555BA04E51}">
      <dgm:prSet phldrT="[文本]"/>
      <dgm:spPr/>
      <dgm:t>
        <a:bodyPr/>
        <a:lstStyle/>
        <a:p>
          <a:r>
            <a:rPr lang="zh-CN" altLang="en-US" dirty="0" smtClean="0"/>
            <a:t>量产跟踪</a:t>
          </a:r>
          <a:endParaRPr lang="zh-CN" altLang="en-US" dirty="0"/>
        </a:p>
      </dgm:t>
    </dgm:pt>
    <dgm:pt modelId="{AB2D6960-252D-40A4-8A80-1D6F315C8305}" type="parTrans" cxnId="{5E2D22EC-70EC-4DD3-BA21-ED201928CF55}">
      <dgm:prSet/>
      <dgm:spPr/>
      <dgm:t>
        <a:bodyPr/>
        <a:lstStyle/>
        <a:p>
          <a:endParaRPr lang="zh-CN" altLang="en-US"/>
        </a:p>
      </dgm:t>
    </dgm:pt>
    <dgm:pt modelId="{5673EB6D-0209-4CF0-AF25-4A3B474EB391}" type="sibTrans" cxnId="{5E2D22EC-70EC-4DD3-BA21-ED201928CF55}">
      <dgm:prSet/>
      <dgm:spPr/>
      <dgm:t>
        <a:bodyPr/>
        <a:lstStyle/>
        <a:p>
          <a:endParaRPr lang="zh-CN" altLang="en-US"/>
        </a:p>
      </dgm:t>
    </dgm:pt>
    <dgm:pt modelId="{5039619F-86EE-46B0-A4E5-89E4F555EB4A}" type="pres">
      <dgm:prSet presAssocID="{99B26707-31D8-4214-A522-80556394F4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49C19F-6BFE-48E8-BA7E-53F81D55BAE7}" type="pres">
      <dgm:prSet presAssocID="{894B69DF-5858-4418-8FB2-92F2EB13AD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FD28F-D259-4857-9749-C81053DE18F7}" type="pres">
      <dgm:prSet presAssocID="{4BC8FC8F-3D79-450E-9D5D-58CA9BC65A9F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5B03B2C9-1972-4DB1-BC04-8E0615072E72}" type="pres">
      <dgm:prSet presAssocID="{4BC8FC8F-3D79-450E-9D5D-58CA9BC65A9F}" presName="connectorText" presStyleLbl="sibTrans1D1" presStyleIdx="0" presStyleCnt="3"/>
      <dgm:spPr/>
      <dgm:t>
        <a:bodyPr/>
        <a:lstStyle/>
        <a:p>
          <a:endParaRPr lang="zh-CN" altLang="en-US"/>
        </a:p>
      </dgm:t>
    </dgm:pt>
    <dgm:pt modelId="{F2E18EFB-BFDB-4693-AE29-75EFF15FAD28}" type="pres">
      <dgm:prSet presAssocID="{9C8473A9-2430-46B6-B2E6-BB8B9A0D1DB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40AAF-0B1A-4860-95A2-4A944699C34B}" type="pres">
      <dgm:prSet presAssocID="{7A3BD20A-E592-4C68-88F1-1FD4E3108436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40FA0676-6649-4395-B3F4-5A61669F7078}" type="pres">
      <dgm:prSet presAssocID="{7A3BD20A-E592-4C68-88F1-1FD4E3108436}" presName="connectorText" presStyleLbl="sibTrans1D1" presStyleIdx="1" presStyleCnt="3"/>
      <dgm:spPr/>
      <dgm:t>
        <a:bodyPr/>
        <a:lstStyle/>
        <a:p>
          <a:endParaRPr lang="zh-CN" altLang="en-US"/>
        </a:p>
      </dgm:t>
    </dgm:pt>
    <dgm:pt modelId="{BFD9C7CA-BB05-46D1-A069-7ADF003A271C}" type="pres">
      <dgm:prSet presAssocID="{0FA896DE-97B8-4E61-9DFE-FA027C72CB8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E7C563-47E6-4E29-8C16-9BF3FACD7F21}" type="pres">
      <dgm:prSet presAssocID="{5CABB83A-7A03-4430-882A-B553D1A82F3B}" presName="sibTrans" presStyleLbl="sibTrans1D1" presStyleIdx="2" presStyleCnt="3"/>
      <dgm:spPr/>
      <dgm:t>
        <a:bodyPr/>
        <a:lstStyle/>
        <a:p>
          <a:endParaRPr lang="zh-CN" altLang="en-US"/>
        </a:p>
      </dgm:t>
    </dgm:pt>
    <dgm:pt modelId="{E616A689-8A36-4F13-8634-33BD6805524F}" type="pres">
      <dgm:prSet presAssocID="{5CABB83A-7A03-4430-882A-B553D1A82F3B}" presName="connectorText" presStyleLbl="sibTrans1D1" presStyleIdx="2" presStyleCnt="3"/>
      <dgm:spPr/>
      <dgm:t>
        <a:bodyPr/>
        <a:lstStyle/>
        <a:p>
          <a:endParaRPr lang="zh-CN" altLang="en-US"/>
        </a:p>
      </dgm:t>
    </dgm:pt>
    <dgm:pt modelId="{80402237-CD6E-4594-9C47-C97063EA3F24}" type="pres">
      <dgm:prSet presAssocID="{537F3B65-B34A-4CDB-8C2E-11555BA04E5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64559F-7407-4C0F-A137-18C25B4AC3B3}" srcId="{99B26707-31D8-4214-A522-80556394F47E}" destId="{894B69DF-5858-4418-8FB2-92F2EB13ADFE}" srcOrd="0" destOrd="0" parTransId="{74DA0AD8-6F4E-4DA6-BB20-8C1B9E891062}" sibTransId="{4BC8FC8F-3D79-450E-9D5D-58CA9BC65A9F}"/>
    <dgm:cxn modelId="{39107D85-97AF-4BED-A3B9-E08226D152D2}" type="presOf" srcId="{99B26707-31D8-4214-A522-80556394F47E}" destId="{5039619F-86EE-46B0-A4E5-89E4F555EB4A}" srcOrd="0" destOrd="0" presId="urn:microsoft.com/office/officeart/2005/8/layout/bProcess3"/>
    <dgm:cxn modelId="{70C75F8A-4D6E-4992-B9EA-BAE7A4CFB289}" type="presOf" srcId="{4BC8FC8F-3D79-450E-9D5D-58CA9BC65A9F}" destId="{5FAFD28F-D259-4857-9749-C81053DE18F7}" srcOrd="0" destOrd="0" presId="urn:microsoft.com/office/officeart/2005/8/layout/bProcess3"/>
    <dgm:cxn modelId="{B186D0DB-3747-46B7-978F-2B0BB7FC769B}" srcId="{99B26707-31D8-4214-A522-80556394F47E}" destId="{0FA896DE-97B8-4E61-9DFE-FA027C72CB80}" srcOrd="2" destOrd="0" parTransId="{59E4DBCA-DE41-4190-9B6B-7F303F497BBB}" sibTransId="{5CABB83A-7A03-4430-882A-B553D1A82F3B}"/>
    <dgm:cxn modelId="{1D3A4CA3-F137-442C-924E-B5738F7FB72F}" type="presOf" srcId="{7A3BD20A-E592-4C68-88F1-1FD4E3108436}" destId="{52940AAF-0B1A-4860-95A2-4A944699C34B}" srcOrd="0" destOrd="0" presId="urn:microsoft.com/office/officeart/2005/8/layout/bProcess3"/>
    <dgm:cxn modelId="{731EBF42-30A2-444B-A666-D1063A14BE6C}" type="presOf" srcId="{4BC8FC8F-3D79-450E-9D5D-58CA9BC65A9F}" destId="{5B03B2C9-1972-4DB1-BC04-8E0615072E72}" srcOrd="1" destOrd="0" presId="urn:microsoft.com/office/officeart/2005/8/layout/bProcess3"/>
    <dgm:cxn modelId="{8AF81458-7BD5-4633-9C2F-433ED16D2789}" type="presOf" srcId="{5CABB83A-7A03-4430-882A-B553D1A82F3B}" destId="{73E7C563-47E6-4E29-8C16-9BF3FACD7F21}" srcOrd="0" destOrd="0" presId="urn:microsoft.com/office/officeart/2005/8/layout/bProcess3"/>
    <dgm:cxn modelId="{2AA9F41F-E514-4557-9250-5E853566A4FA}" srcId="{99B26707-31D8-4214-A522-80556394F47E}" destId="{9C8473A9-2430-46B6-B2E6-BB8B9A0D1DB3}" srcOrd="1" destOrd="0" parTransId="{00ACC593-6BFD-4348-BDDD-E4B54442B7DF}" sibTransId="{7A3BD20A-E592-4C68-88F1-1FD4E3108436}"/>
    <dgm:cxn modelId="{53CD65EB-8C27-49AA-B4CD-F918A229C9D4}" type="presOf" srcId="{7A3BD20A-E592-4C68-88F1-1FD4E3108436}" destId="{40FA0676-6649-4395-B3F4-5A61669F7078}" srcOrd="1" destOrd="0" presId="urn:microsoft.com/office/officeart/2005/8/layout/bProcess3"/>
    <dgm:cxn modelId="{6B243D80-6219-404B-9799-718EC3A95BE8}" type="presOf" srcId="{9C8473A9-2430-46B6-B2E6-BB8B9A0D1DB3}" destId="{F2E18EFB-BFDB-4693-AE29-75EFF15FAD28}" srcOrd="0" destOrd="0" presId="urn:microsoft.com/office/officeart/2005/8/layout/bProcess3"/>
    <dgm:cxn modelId="{C67EBD06-6690-4EAE-AF00-22E1F3645B64}" type="presOf" srcId="{0FA896DE-97B8-4E61-9DFE-FA027C72CB80}" destId="{BFD9C7CA-BB05-46D1-A069-7ADF003A271C}" srcOrd="0" destOrd="0" presId="urn:microsoft.com/office/officeart/2005/8/layout/bProcess3"/>
    <dgm:cxn modelId="{346AFC00-3D5C-48F4-95A4-AD3421C8B109}" type="presOf" srcId="{537F3B65-B34A-4CDB-8C2E-11555BA04E51}" destId="{80402237-CD6E-4594-9C47-C97063EA3F24}" srcOrd="0" destOrd="0" presId="urn:microsoft.com/office/officeart/2005/8/layout/bProcess3"/>
    <dgm:cxn modelId="{D39A81E3-9483-4600-80E6-579EE29D461D}" type="presOf" srcId="{5CABB83A-7A03-4430-882A-B553D1A82F3B}" destId="{E616A689-8A36-4F13-8634-33BD6805524F}" srcOrd="1" destOrd="0" presId="urn:microsoft.com/office/officeart/2005/8/layout/bProcess3"/>
    <dgm:cxn modelId="{5E2D22EC-70EC-4DD3-BA21-ED201928CF55}" srcId="{99B26707-31D8-4214-A522-80556394F47E}" destId="{537F3B65-B34A-4CDB-8C2E-11555BA04E51}" srcOrd="3" destOrd="0" parTransId="{AB2D6960-252D-40A4-8A80-1D6F315C8305}" sibTransId="{5673EB6D-0209-4CF0-AF25-4A3B474EB391}"/>
    <dgm:cxn modelId="{D830E8DD-7B1D-4714-ABBA-DEDEF37E5241}" type="presOf" srcId="{894B69DF-5858-4418-8FB2-92F2EB13ADFE}" destId="{2449C19F-6BFE-48E8-BA7E-53F81D55BAE7}" srcOrd="0" destOrd="0" presId="urn:microsoft.com/office/officeart/2005/8/layout/bProcess3"/>
    <dgm:cxn modelId="{A1BD003C-2D14-480C-88A0-57DF3F4B5F61}" type="presParOf" srcId="{5039619F-86EE-46B0-A4E5-89E4F555EB4A}" destId="{2449C19F-6BFE-48E8-BA7E-53F81D55BAE7}" srcOrd="0" destOrd="0" presId="urn:microsoft.com/office/officeart/2005/8/layout/bProcess3"/>
    <dgm:cxn modelId="{7066AA83-4948-43BE-A1BC-E7065E8F06DF}" type="presParOf" srcId="{5039619F-86EE-46B0-A4E5-89E4F555EB4A}" destId="{5FAFD28F-D259-4857-9749-C81053DE18F7}" srcOrd="1" destOrd="0" presId="urn:microsoft.com/office/officeart/2005/8/layout/bProcess3"/>
    <dgm:cxn modelId="{9AB6DA4E-E3F3-4F1B-9305-8B44B229D279}" type="presParOf" srcId="{5FAFD28F-D259-4857-9749-C81053DE18F7}" destId="{5B03B2C9-1972-4DB1-BC04-8E0615072E72}" srcOrd="0" destOrd="0" presId="urn:microsoft.com/office/officeart/2005/8/layout/bProcess3"/>
    <dgm:cxn modelId="{0BB4A8FE-1F0E-401A-8E1C-2E1C81A0AE32}" type="presParOf" srcId="{5039619F-86EE-46B0-A4E5-89E4F555EB4A}" destId="{F2E18EFB-BFDB-4693-AE29-75EFF15FAD28}" srcOrd="2" destOrd="0" presId="urn:microsoft.com/office/officeart/2005/8/layout/bProcess3"/>
    <dgm:cxn modelId="{AF19CC25-7574-4832-B632-6B8090E7A18A}" type="presParOf" srcId="{5039619F-86EE-46B0-A4E5-89E4F555EB4A}" destId="{52940AAF-0B1A-4860-95A2-4A944699C34B}" srcOrd="3" destOrd="0" presId="urn:microsoft.com/office/officeart/2005/8/layout/bProcess3"/>
    <dgm:cxn modelId="{7EE8F4BC-15FF-4038-AAA8-A044689EB030}" type="presParOf" srcId="{52940AAF-0B1A-4860-95A2-4A944699C34B}" destId="{40FA0676-6649-4395-B3F4-5A61669F7078}" srcOrd="0" destOrd="0" presId="urn:microsoft.com/office/officeart/2005/8/layout/bProcess3"/>
    <dgm:cxn modelId="{BAC8ED55-1A7D-453B-943B-644A6F02FD91}" type="presParOf" srcId="{5039619F-86EE-46B0-A4E5-89E4F555EB4A}" destId="{BFD9C7CA-BB05-46D1-A069-7ADF003A271C}" srcOrd="4" destOrd="0" presId="urn:microsoft.com/office/officeart/2005/8/layout/bProcess3"/>
    <dgm:cxn modelId="{4315C988-6B33-47E5-880F-160F39019CD6}" type="presParOf" srcId="{5039619F-86EE-46B0-A4E5-89E4F555EB4A}" destId="{73E7C563-47E6-4E29-8C16-9BF3FACD7F21}" srcOrd="5" destOrd="0" presId="urn:microsoft.com/office/officeart/2005/8/layout/bProcess3"/>
    <dgm:cxn modelId="{8B7395BF-5FCA-4A94-AC31-0AEF12886300}" type="presParOf" srcId="{73E7C563-47E6-4E29-8C16-9BF3FACD7F21}" destId="{E616A689-8A36-4F13-8634-33BD6805524F}" srcOrd="0" destOrd="0" presId="urn:microsoft.com/office/officeart/2005/8/layout/bProcess3"/>
    <dgm:cxn modelId="{29F9FFE1-8567-4E3B-A7CA-F34C3EF8C485}" type="presParOf" srcId="{5039619F-86EE-46B0-A4E5-89E4F555EB4A}" destId="{80402237-CD6E-4594-9C47-C97063EA3F2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47E0D-144B-4CA3-BC89-58314F3E7AEA}">
      <dsp:nvSpPr>
        <dsp:cNvPr id="0" name=""/>
        <dsp:cNvSpPr/>
      </dsp:nvSpPr>
      <dsp:spPr>
        <a:xfrm>
          <a:off x="0" y="3530884"/>
          <a:ext cx="7467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638E4-709F-4A26-AF87-DACFDD6CEF30}">
      <dsp:nvSpPr>
        <dsp:cNvPr id="0" name=""/>
        <dsp:cNvSpPr/>
      </dsp:nvSpPr>
      <dsp:spPr>
        <a:xfrm>
          <a:off x="0" y="2014313"/>
          <a:ext cx="7467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813E7-C900-4303-B340-51D08BA9F89B}">
      <dsp:nvSpPr>
        <dsp:cNvPr id="0" name=""/>
        <dsp:cNvSpPr/>
      </dsp:nvSpPr>
      <dsp:spPr>
        <a:xfrm>
          <a:off x="0" y="497742"/>
          <a:ext cx="7467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2ACF2-1C7B-4908-8AB2-E552EF38D6DD}">
      <dsp:nvSpPr>
        <dsp:cNvPr id="0" name=""/>
        <dsp:cNvSpPr/>
      </dsp:nvSpPr>
      <dsp:spPr>
        <a:xfrm>
          <a:off x="1941576" y="554"/>
          <a:ext cx="5526024" cy="49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新浪看点</a:t>
          </a:r>
          <a:r>
            <a:rPr lang="en-US" altLang="zh-CN" sz="2500" kern="1200" dirty="0" smtClean="0"/>
            <a:t>/</a:t>
          </a:r>
          <a:r>
            <a:rPr lang="zh-CN" altLang="en-US" sz="2500" kern="1200" dirty="0" smtClean="0"/>
            <a:t>微博</a:t>
          </a:r>
          <a:endParaRPr lang="zh-CN" altLang="en-US" sz="2500" kern="1200" dirty="0"/>
        </a:p>
      </dsp:txBody>
      <dsp:txXfrm>
        <a:off x="1941576" y="554"/>
        <a:ext cx="5526024" cy="497187"/>
      </dsp:txXfrm>
    </dsp:sp>
    <dsp:sp modelId="{6B987220-9020-4E73-8424-1B6CCCF24446}">
      <dsp:nvSpPr>
        <dsp:cNvPr id="0" name=""/>
        <dsp:cNvSpPr/>
      </dsp:nvSpPr>
      <dsp:spPr>
        <a:xfrm>
          <a:off x="0" y="554"/>
          <a:ext cx="1941576" cy="497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APP</a:t>
          </a:r>
          <a:r>
            <a:rPr lang="zh-CN" altLang="en-US" sz="2500" kern="1200" dirty="0" smtClean="0"/>
            <a:t>项目</a:t>
          </a:r>
          <a:endParaRPr lang="zh-CN" altLang="en-US" sz="2500" kern="1200" dirty="0"/>
        </a:p>
      </dsp:txBody>
      <dsp:txXfrm>
        <a:off x="24275" y="24829"/>
        <a:ext cx="1893026" cy="472912"/>
      </dsp:txXfrm>
    </dsp:sp>
    <dsp:sp modelId="{B6331268-6626-4276-9B41-9170621836FC}">
      <dsp:nvSpPr>
        <dsp:cNvPr id="0" name=""/>
        <dsp:cNvSpPr/>
      </dsp:nvSpPr>
      <dsp:spPr>
        <a:xfrm>
          <a:off x="0" y="497742"/>
          <a:ext cx="7467600" cy="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TV</a:t>
          </a:r>
          <a:r>
            <a:rPr lang="zh-CN" altLang="en-US" sz="2000" kern="1200" dirty="0" smtClean="0"/>
            <a:t>窗口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滚动字幕</a:t>
          </a:r>
          <a:endParaRPr lang="zh-CN" altLang="en-US" sz="2000" kern="1200" dirty="0"/>
        </a:p>
      </dsp:txBody>
      <dsp:txXfrm>
        <a:off x="0" y="497742"/>
        <a:ext cx="7467600" cy="994524"/>
      </dsp:txXfrm>
    </dsp:sp>
    <dsp:sp modelId="{EFE1001A-134A-43DA-B36A-E933D17A6C61}">
      <dsp:nvSpPr>
        <dsp:cNvPr id="0" name=""/>
        <dsp:cNvSpPr/>
      </dsp:nvSpPr>
      <dsp:spPr>
        <a:xfrm>
          <a:off x="1941576" y="1517125"/>
          <a:ext cx="5526024" cy="49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系统修改及解问题</a:t>
          </a:r>
          <a:endParaRPr lang="zh-CN" altLang="en-US" sz="2500" kern="1200" dirty="0"/>
        </a:p>
      </dsp:txBody>
      <dsp:txXfrm>
        <a:off x="1941576" y="1517125"/>
        <a:ext cx="5526024" cy="497187"/>
      </dsp:txXfrm>
    </dsp:sp>
    <dsp:sp modelId="{7E300A82-AE12-49C3-8B2A-99026BC88768}">
      <dsp:nvSpPr>
        <dsp:cNvPr id="0" name=""/>
        <dsp:cNvSpPr/>
      </dsp:nvSpPr>
      <dsp:spPr>
        <a:xfrm>
          <a:off x="0" y="1517125"/>
          <a:ext cx="1941576" cy="497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800C</a:t>
          </a:r>
          <a:r>
            <a:rPr lang="zh-CN" altLang="en-US" sz="2500" kern="1200" dirty="0" smtClean="0"/>
            <a:t>平台</a:t>
          </a:r>
          <a:endParaRPr lang="zh-CN" altLang="en-US" sz="2500" kern="1200" dirty="0"/>
        </a:p>
      </dsp:txBody>
      <dsp:txXfrm>
        <a:off x="24275" y="1541400"/>
        <a:ext cx="1893026" cy="472912"/>
      </dsp:txXfrm>
    </dsp:sp>
    <dsp:sp modelId="{86BA7A54-DD46-4636-9A77-C364549EC52E}">
      <dsp:nvSpPr>
        <dsp:cNvPr id="0" name=""/>
        <dsp:cNvSpPr/>
      </dsp:nvSpPr>
      <dsp:spPr>
        <a:xfrm>
          <a:off x="0" y="2014313"/>
          <a:ext cx="7467600" cy="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加功能：音量控制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解问题：各种</a:t>
          </a:r>
          <a:r>
            <a:rPr lang="en-US" altLang="zh-CN" sz="2000" kern="1200" dirty="0" smtClean="0"/>
            <a:t>bug</a:t>
          </a:r>
          <a:endParaRPr lang="zh-CN" altLang="en-US" sz="2000" kern="1200" dirty="0"/>
        </a:p>
      </dsp:txBody>
      <dsp:txXfrm>
        <a:off x="0" y="2014313"/>
        <a:ext cx="7467600" cy="994524"/>
      </dsp:txXfrm>
    </dsp:sp>
    <dsp:sp modelId="{17578ADC-BC5E-44D3-9830-F3F6568F9668}">
      <dsp:nvSpPr>
        <dsp:cNvPr id="0" name=""/>
        <dsp:cNvSpPr/>
      </dsp:nvSpPr>
      <dsp:spPr>
        <a:xfrm>
          <a:off x="1941576" y="3033696"/>
          <a:ext cx="5526024" cy="49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跟进机型送测生产</a:t>
          </a:r>
          <a:endParaRPr lang="zh-CN" altLang="en-US" sz="2500" kern="1200" dirty="0"/>
        </a:p>
      </dsp:txBody>
      <dsp:txXfrm>
        <a:off x="1941576" y="3033696"/>
        <a:ext cx="5526024" cy="497187"/>
      </dsp:txXfrm>
    </dsp:sp>
    <dsp:sp modelId="{A1D206C5-AFEA-436A-AAF0-2BE41DED5033}">
      <dsp:nvSpPr>
        <dsp:cNvPr id="0" name=""/>
        <dsp:cNvSpPr/>
      </dsp:nvSpPr>
      <dsp:spPr>
        <a:xfrm>
          <a:off x="0" y="3033696"/>
          <a:ext cx="1941576" cy="497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机型软件</a:t>
          </a:r>
          <a:endParaRPr lang="zh-CN" altLang="en-US" sz="2500" kern="1200" dirty="0"/>
        </a:p>
      </dsp:txBody>
      <dsp:txXfrm>
        <a:off x="24275" y="3057971"/>
        <a:ext cx="1893026" cy="472912"/>
      </dsp:txXfrm>
    </dsp:sp>
    <dsp:sp modelId="{07AE6FD6-95F1-4BBE-B349-5B097E42B833}">
      <dsp:nvSpPr>
        <dsp:cNvPr id="0" name=""/>
        <dsp:cNvSpPr/>
      </dsp:nvSpPr>
      <dsp:spPr>
        <a:xfrm>
          <a:off x="0" y="3530884"/>
          <a:ext cx="7467600" cy="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6100/5200/5300/3400</a:t>
          </a:r>
          <a:r>
            <a:rPr lang="zh-CN" altLang="en-US" sz="2000" kern="1200" dirty="0" smtClean="0"/>
            <a:t>系列中部分机型</a:t>
          </a:r>
          <a:endParaRPr lang="zh-CN" altLang="en-US" sz="2000" kern="1200" dirty="0"/>
        </a:p>
      </dsp:txBody>
      <dsp:txXfrm>
        <a:off x="0" y="3530884"/>
        <a:ext cx="7467600" cy="994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DAF74-452D-4DDC-817B-75D060B71149}">
      <dsp:nvSpPr>
        <dsp:cNvPr id="0" name=""/>
        <dsp:cNvSpPr/>
      </dsp:nvSpPr>
      <dsp:spPr>
        <a:xfrm>
          <a:off x="2158881" y="1322954"/>
          <a:ext cx="465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79010" y="1366196"/>
        <a:ext cx="24782" cy="4956"/>
      </dsp:txXfrm>
    </dsp:sp>
    <dsp:sp modelId="{68AD3209-FE52-42FD-9E1C-6986B2C29273}">
      <dsp:nvSpPr>
        <dsp:cNvPr id="0" name=""/>
        <dsp:cNvSpPr/>
      </dsp:nvSpPr>
      <dsp:spPr>
        <a:xfrm>
          <a:off x="5724" y="722187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修改屏参</a:t>
          </a:r>
          <a:endParaRPr lang="zh-CN" altLang="en-US" sz="2900" kern="1200" dirty="0"/>
        </a:p>
      </dsp:txBody>
      <dsp:txXfrm>
        <a:off x="5724" y="722187"/>
        <a:ext cx="2154956" cy="1292974"/>
      </dsp:txXfrm>
    </dsp:sp>
    <dsp:sp modelId="{ABFC0BE6-57E7-4DC1-99CA-EA593A79B542}">
      <dsp:nvSpPr>
        <dsp:cNvPr id="0" name=""/>
        <dsp:cNvSpPr/>
      </dsp:nvSpPr>
      <dsp:spPr>
        <a:xfrm>
          <a:off x="4809478" y="1322954"/>
          <a:ext cx="465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29607" y="1366196"/>
        <a:ext cx="24782" cy="4956"/>
      </dsp:txXfrm>
    </dsp:sp>
    <dsp:sp modelId="{6A06770B-42F2-4934-B329-27F5A835727B}">
      <dsp:nvSpPr>
        <dsp:cNvPr id="0" name=""/>
        <dsp:cNvSpPr/>
      </dsp:nvSpPr>
      <dsp:spPr>
        <a:xfrm>
          <a:off x="2656321" y="722187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送主观</a:t>
          </a:r>
          <a:endParaRPr lang="zh-CN" altLang="en-US" sz="2900" kern="1200" dirty="0"/>
        </a:p>
      </dsp:txBody>
      <dsp:txXfrm>
        <a:off x="2656321" y="722187"/>
        <a:ext cx="2154956" cy="1292974"/>
      </dsp:txXfrm>
    </dsp:sp>
    <dsp:sp modelId="{EB0B082E-C279-461B-A637-DB110FDE3844}">
      <dsp:nvSpPr>
        <dsp:cNvPr id="0" name=""/>
        <dsp:cNvSpPr/>
      </dsp:nvSpPr>
      <dsp:spPr>
        <a:xfrm>
          <a:off x="1083203" y="2013361"/>
          <a:ext cx="5301193" cy="465040"/>
        </a:xfrm>
        <a:custGeom>
          <a:avLst/>
          <a:gdLst/>
          <a:ahLst/>
          <a:cxnLst/>
          <a:rect l="0" t="0" r="0" b="0"/>
          <a:pathLst>
            <a:path>
              <a:moveTo>
                <a:pt x="5301193" y="0"/>
              </a:moveTo>
              <a:lnTo>
                <a:pt x="5301193" y="249620"/>
              </a:lnTo>
              <a:lnTo>
                <a:pt x="0" y="249620"/>
              </a:lnTo>
              <a:lnTo>
                <a:pt x="0" y="46504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00692" y="2243403"/>
        <a:ext cx="266215" cy="4956"/>
      </dsp:txXfrm>
    </dsp:sp>
    <dsp:sp modelId="{7DADC73E-99E7-4962-89D0-3DC34C8C6519}">
      <dsp:nvSpPr>
        <dsp:cNvPr id="0" name=""/>
        <dsp:cNvSpPr/>
      </dsp:nvSpPr>
      <dsp:spPr>
        <a:xfrm>
          <a:off x="5306918" y="722187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合画质参数</a:t>
          </a:r>
          <a:endParaRPr lang="zh-CN" altLang="en-US" sz="2900" kern="1200" dirty="0"/>
        </a:p>
      </dsp:txBody>
      <dsp:txXfrm>
        <a:off x="5306918" y="722187"/>
        <a:ext cx="2154956" cy="1292974"/>
      </dsp:txXfrm>
    </dsp:sp>
    <dsp:sp modelId="{45087BDD-7AE1-43F1-9BA9-FFE5E4975B10}">
      <dsp:nvSpPr>
        <dsp:cNvPr id="0" name=""/>
        <dsp:cNvSpPr/>
      </dsp:nvSpPr>
      <dsp:spPr>
        <a:xfrm>
          <a:off x="2158881" y="3111568"/>
          <a:ext cx="465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79010" y="3154810"/>
        <a:ext cx="24782" cy="4956"/>
      </dsp:txXfrm>
    </dsp:sp>
    <dsp:sp modelId="{C051DEFF-C5FD-48A2-927B-A255D3F3CB85}">
      <dsp:nvSpPr>
        <dsp:cNvPr id="0" name=""/>
        <dsp:cNvSpPr/>
      </dsp:nvSpPr>
      <dsp:spPr>
        <a:xfrm>
          <a:off x="5724" y="2510801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整改问题</a:t>
          </a:r>
          <a:endParaRPr lang="zh-CN" altLang="en-US" sz="2900" kern="1200" dirty="0"/>
        </a:p>
      </dsp:txBody>
      <dsp:txXfrm>
        <a:off x="5724" y="2510801"/>
        <a:ext cx="2154956" cy="1292974"/>
      </dsp:txXfrm>
    </dsp:sp>
    <dsp:sp modelId="{4D417414-F3FA-4E8F-BF61-E5F7399FE3CD}">
      <dsp:nvSpPr>
        <dsp:cNvPr id="0" name=""/>
        <dsp:cNvSpPr/>
      </dsp:nvSpPr>
      <dsp:spPr>
        <a:xfrm>
          <a:off x="2656321" y="2510801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接受生产</a:t>
          </a:r>
          <a:endParaRPr lang="zh-CN" altLang="en-US" sz="2900" kern="1200" dirty="0"/>
        </a:p>
      </dsp:txBody>
      <dsp:txXfrm>
        <a:off x="2656321" y="2510801"/>
        <a:ext cx="2154956" cy="1292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FD28F-D259-4857-9749-C81053DE18F7}">
      <dsp:nvSpPr>
        <dsp:cNvPr id="0" name=""/>
        <dsp:cNvSpPr/>
      </dsp:nvSpPr>
      <dsp:spPr>
        <a:xfrm>
          <a:off x="2731964" y="852298"/>
          <a:ext cx="5978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8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15188" y="894876"/>
        <a:ext cx="31423" cy="6284"/>
      </dsp:txXfrm>
    </dsp:sp>
    <dsp:sp modelId="{2449C19F-6BFE-48E8-BA7E-53F81D55BAE7}">
      <dsp:nvSpPr>
        <dsp:cNvPr id="0" name=""/>
        <dsp:cNvSpPr/>
      </dsp:nvSpPr>
      <dsp:spPr>
        <a:xfrm>
          <a:off x="1279" y="78273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生产提出</a:t>
          </a:r>
          <a:r>
            <a:rPr lang="en-US" altLang="zh-CN" sz="3000" kern="1200" dirty="0" smtClean="0"/>
            <a:t>TV</a:t>
          </a:r>
          <a:r>
            <a:rPr lang="zh-CN" altLang="en-US" sz="3000" kern="1200" dirty="0" smtClean="0"/>
            <a:t>几率无法进入</a:t>
          </a:r>
          <a:endParaRPr lang="zh-CN" altLang="en-US" sz="3000" kern="1200" dirty="0"/>
        </a:p>
      </dsp:txBody>
      <dsp:txXfrm>
        <a:off x="1279" y="78273"/>
        <a:ext cx="2732484" cy="1639490"/>
      </dsp:txXfrm>
    </dsp:sp>
    <dsp:sp modelId="{52940AAF-0B1A-4860-95A2-4A944699C34B}">
      <dsp:nvSpPr>
        <dsp:cNvPr id="0" name=""/>
        <dsp:cNvSpPr/>
      </dsp:nvSpPr>
      <dsp:spPr>
        <a:xfrm>
          <a:off x="1367522" y="1715964"/>
          <a:ext cx="3360955" cy="597871"/>
        </a:xfrm>
        <a:custGeom>
          <a:avLst/>
          <a:gdLst/>
          <a:ahLst/>
          <a:cxnLst/>
          <a:rect l="0" t="0" r="0" b="0"/>
          <a:pathLst>
            <a:path>
              <a:moveTo>
                <a:pt x="3360955" y="0"/>
              </a:moveTo>
              <a:lnTo>
                <a:pt x="3360955" y="316035"/>
              </a:lnTo>
              <a:lnTo>
                <a:pt x="0" y="316035"/>
              </a:lnTo>
              <a:lnTo>
                <a:pt x="0" y="5978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62519" y="2011757"/>
        <a:ext cx="170960" cy="6284"/>
      </dsp:txXfrm>
    </dsp:sp>
    <dsp:sp modelId="{F2E18EFB-BFDB-4693-AE29-75EFF15FAD28}">
      <dsp:nvSpPr>
        <dsp:cNvPr id="0" name=""/>
        <dsp:cNvSpPr/>
      </dsp:nvSpPr>
      <dsp:spPr>
        <a:xfrm>
          <a:off x="3362235" y="78273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倒版本</a:t>
          </a:r>
          <a:endParaRPr lang="zh-CN" altLang="en-US" sz="3000" kern="1200" dirty="0"/>
        </a:p>
      </dsp:txBody>
      <dsp:txXfrm>
        <a:off x="3362235" y="78273"/>
        <a:ext cx="2732484" cy="1639490"/>
      </dsp:txXfrm>
    </dsp:sp>
    <dsp:sp modelId="{73E7C563-47E6-4E29-8C16-9BF3FACD7F21}">
      <dsp:nvSpPr>
        <dsp:cNvPr id="0" name=""/>
        <dsp:cNvSpPr/>
      </dsp:nvSpPr>
      <dsp:spPr>
        <a:xfrm>
          <a:off x="2731964" y="3120261"/>
          <a:ext cx="5978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8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15188" y="3162838"/>
        <a:ext cx="31423" cy="6284"/>
      </dsp:txXfrm>
    </dsp:sp>
    <dsp:sp modelId="{BFD9C7CA-BB05-46D1-A069-7ADF003A271C}">
      <dsp:nvSpPr>
        <dsp:cNvPr id="0" name=""/>
        <dsp:cNvSpPr/>
      </dsp:nvSpPr>
      <dsp:spPr>
        <a:xfrm>
          <a:off x="1279" y="2346235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分康验证</a:t>
          </a:r>
          <a:endParaRPr lang="zh-CN" altLang="en-US" sz="3000" kern="1200" dirty="0"/>
        </a:p>
      </dsp:txBody>
      <dsp:txXfrm>
        <a:off x="1279" y="2346235"/>
        <a:ext cx="2732484" cy="1639490"/>
      </dsp:txXfrm>
    </dsp:sp>
    <dsp:sp modelId="{80402237-CD6E-4594-9C47-C97063EA3F24}">
      <dsp:nvSpPr>
        <dsp:cNvPr id="0" name=""/>
        <dsp:cNvSpPr/>
      </dsp:nvSpPr>
      <dsp:spPr>
        <a:xfrm>
          <a:off x="3362235" y="2346235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量产跟踪</a:t>
          </a:r>
          <a:endParaRPr lang="zh-CN" altLang="en-US" sz="3000" kern="1200" dirty="0"/>
        </a:p>
      </dsp:txBody>
      <dsp:txXfrm>
        <a:off x="3362235" y="2346235"/>
        <a:ext cx="2732484" cy="16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工作总结</a:t>
            </a: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sz="2200" dirty="0" smtClean="0"/>
              <a:t>赵</a:t>
            </a:r>
            <a:r>
              <a:rPr lang="zh-CN" altLang="en-US" sz="2200" dirty="0"/>
              <a:t>曈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807438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06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、修改</a:t>
            </a:r>
            <a:r>
              <a:rPr lang="en-US" altLang="zh-CN" sz="2000" dirty="0" smtClean="0"/>
              <a:t>SurfaceFlinger.cpp</a:t>
            </a:r>
            <a:r>
              <a:rPr lang="zh-CN" altLang="en-US" sz="2000" dirty="0" smtClean="0"/>
              <a:t>，开始播放</a:t>
            </a:r>
            <a:r>
              <a:rPr lang="en-US" altLang="zh-CN" sz="2000" dirty="0" err="1" smtClean="0"/>
              <a:t>bootanimation</a:t>
            </a:r>
            <a:r>
              <a:rPr lang="zh-CN" altLang="en-US" sz="2000" dirty="0" smtClean="0"/>
              <a:t>时执行服务，结束时关闭</a:t>
            </a:r>
            <a:endParaRPr lang="en-US" altLang="zh-CN" sz="2000" dirty="0" smtClean="0"/>
          </a:p>
          <a:p>
            <a:r>
              <a:rPr lang="en-US" altLang="zh-CN" sz="2000" dirty="0" err="1"/>
              <a:t>status_t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SurfaceFlinger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readyToRun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property_set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ctl.start</a:t>
            </a:r>
            <a:r>
              <a:rPr lang="en-US" altLang="zh-CN" sz="2000" dirty="0"/>
              <a:t>", "</a:t>
            </a:r>
            <a:r>
              <a:rPr lang="en-US" altLang="zh-CN" sz="2000" dirty="0" err="1" smtClean="0"/>
              <a:t>bootmusic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SurfaceFlinger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bootFinished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property_set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ctl.stop</a:t>
            </a:r>
            <a:r>
              <a:rPr lang="en-US" altLang="zh-CN" sz="2000" dirty="0"/>
              <a:t>", </a:t>
            </a:r>
            <a:r>
              <a:rPr lang="en-US" altLang="zh-CN" sz="2000" dirty="0" smtClean="0"/>
              <a:t>"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bootmusic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");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45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机型软件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221925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机型软件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2857973"/>
              </p:ext>
            </p:extLst>
          </p:nvPr>
        </p:nvGraphicFramePr>
        <p:xfrm>
          <a:off x="154766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8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机型软件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案例分享</a:t>
            </a:r>
            <a:endParaRPr lang="en-US" altLang="zh-CN" dirty="0" smtClean="0"/>
          </a:p>
          <a:p>
            <a:r>
              <a:rPr lang="zh-CN" altLang="en-US" sz="2000" dirty="0" smtClean="0"/>
              <a:t>不足及改进</a:t>
            </a:r>
            <a:endParaRPr lang="en-US" altLang="zh-CN" sz="2000" dirty="0" smtClean="0"/>
          </a:p>
          <a:p>
            <a:r>
              <a:rPr lang="zh-CN" altLang="en-US" sz="2000" dirty="0"/>
              <a:t>首先，不同软件版本之前引出的差异和问题，应及时与分康生产沟通同时自己试验，确认以前定版软件是否存在此问题，帮助大致定位问题出现时间。</a:t>
            </a:r>
            <a:endParaRPr lang="en-US" altLang="zh-CN" sz="2000" dirty="0"/>
          </a:p>
          <a:p>
            <a:r>
              <a:rPr lang="zh-CN" altLang="en-US" sz="2000" dirty="0"/>
              <a:t>其次，建立更详尽的软件发布表。</a:t>
            </a:r>
            <a:r>
              <a:rPr lang="zh-CN" altLang="zh-CN" sz="2000" dirty="0"/>
              <a:t>目前</a:t>
            </a:r>
            <a:r>
              <a:rPr lang="zh-CN" altLang="en-US" sz="2000" dirty="0"/>
              <a:t>我</a:t>
            </a:r>
            <a:r>
              <a:rPr lang="zh-CN" altLang="zh-CN" sz="2000" dirty="0"/>
              <a:t>的软件发放表只包含机型、配屏、版本、更改信息。就此问题来看，还应加上</a:t>
            </a:r>
            <a:r>
              <a:rPr lang="zh-CN" altLang="en-US" sz="2000" dirty="0"/>
              <a:t>基于的</a:t>
            </a:r>
            <a:r>
              <a:rPr lang="en-US" altLang="zh-CN" sz="2000" dirty="0" err="1"/>
              <a:t>svn</a:t>
            </a:r>
            <a:r>
              <a:rPr lang="zh-CN" altLang="zh-CN" sz="2000" dirty="0"/>
              <a:t>版本号，与定版相比改动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svn</a:t>
            </a:r>
            <a:r>
              <a:rPr lang="zh-CN" altLang="en-US" sz="2000" dirty="0"/>
              <a:t>版本信息</a:t>
            </a:r>
            <a:r>
              <a:rPr lang="zh-CN" altLang="zh-CN" sz="2000" dirty="0"/>
              <a:t>以及</a:t>
            </a:r>
            <a:r>
              <a:rPr lang="zh-CN" altLang="en-US" sz="2000" dirty="0"/>
              <a:t>编译</a:t>
            </a:r>
            <a:r>
              <a:rPr lang="zh-CN" altLang="zh-CN" sz="2000" dirty="0"/>
              <a:t>日期。</a:t>
            </a:r>
            <a:r>
              <a:rPr lang="zh-CN" altLang="en-US" sz="2000" dirty="0"/>
              <a:t>便于进行高精度的定位。</a:t>
            </a:r>
          </a:p>
          <a:p>
            <a:pPr lvl="0"/>
            <a:r>
              <a:rPr lang="zh-CN" altLang="en-US" sz="2000" dirty="0"/>
              <a:t>最后，</a:t>
            </a:r>
            <a:r>
              <a:rPr lang="zh-CN" altLang="zh-CN" sz="2000" dirty="0"/>
              <a:t>严格区分制作发布软件的代码和</a:t>
            </a:r>
            <a:r>
              <a:rPr lang="en-US" altLang="zh-CN" sz="2000" dirty="0"/>
              <a:t>Debug</a:t>
            </a:r>
            <a:r>
              <a:rPr lang="zh-CN" altLang="zh-CN" sz="2000" dirty="0"/>
              <a:t>用的代码。遵守要求在用稳定版本</a:t>
            </a:r>
            <a:r>
              <a:rPr lang="en-US" altLang="zh-CN" sz="2000" dirty="0"/>
              <a:t>branch</a:t>
            </a:r>
            <a:r>
              <a:rPr lang="zh-CN" altLang="zh-CN" sz="2000" dirty="0"/>
              <a:t>出来的代码中编译要正式发布的软件，及时将新定版软件的更改合到其中，确保每次发布的定版软件中不</a:t>
            </a:r>
            <a:r>
              <a:rPr lang="zh-CN" altLang="en-US" sz="2000" dirty="0"/>
              <a:t>会误</a:t>
            </a:r>
            <a:r>
              <a:rPr lang="zh-CN" altLang="zh-CN" sz="2000" dirty="0"/>
              <a:t>导入</a:t>
            </a:r>
            <a:r>
              <a:rPr lang="en-US" altLang="zh-CN" sz="2000" dirty="0"/>
              <a:t>Debug</a:t>
            </a:r>
            <a:r>
              <a:rPr lang="zh-CN" altLang="zh-CN" sz="2000" dirty="0"/>
              <a:t>时加入的功能和修改。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28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36113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谢谢！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9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TV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r>
              <a:rPr lang="en-US" altLang="zh-CN" sz="2000" dirty="0" err="1" smtClean="0"/>
              <a:t>WindowManager</a:t>
            </a:r>
            <a:r>
              <a:rPr lang="zh-CN" altLang="en-US" sz="2000" dirty="0" smtClean="0"/>
              <a:t>添加</a:t>
            </a:r>
            <a:endParaRPr lang="en-US" altLang="zh-CN" sz="2000" dirty="0" smtClean="0"/>
          </a:p>
          <a:p>
            <a:r>
              <a:rPr lang="en-US" altLang="zh-CN" sz="2000" dirty="0" smtClean="0"/>
              <a:t>Token</a:t>
            </a:r>
            <a:r>
              <a:rPr lang="zh-CN" altLang="en-US" sz="2000" dirty="0" smtClean="0"/>
              <a:t>为当前</a:t>
            </a:r>
            <a:r>
              <a:rPr lang="en-US" altLang="zh-CN" sz="2000" dirty="0" smtClean="0"/>
              <a:t>Activity</a:t>
            </a:r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BaseApplication</a:t>
            </a:r>
            <a:endParaRPr lang="en-US" altLang="zh-CN" sz="2000" dirty="0" smtClean="0"/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级别过高会遮挡弹出窗口</a:t>
            </a:r>
            <a:endParaRPr lang="en-US" altLang="zh-CN" sz="2000" dirty="0" smtClean="0"/>
          </a:p>
          <a:p>
            <a:r>
              <a:rPr lang="zh-CN" altLang="en-US" sz="2000" dirty="0"/>
              <a:t>依附于</a:t>
            </a:r>
            <a:r>
              <a:rPr lang="en-US" altLang="zh-CN" sz="2000" dirty="0" smtClean="0"/>
              <a:t>Activity</a:t>
            </a:r>
          </a:p>
          <a:p>
            <a:r>
              <a:rPr lang="zh-CN" altLang="en-US" sz="2000" dirty="0" smtClean="0"/>
              <a:t>切</a:t>
            </a:r>
            <a:r>
              <a:rPr lang="en-US" altLang="zh-CN" sz="2000" dirty="0" smtClean="0"/>
              <a:t>source</a:t>
            </a:r>
            <a:r>
              <a:rPr lang="zh-CN" altLang="en-US" sz="2000" dirty="0" smtClean="0"/>
              <a:t>时需进行判断</a:t>
            </a:r>
          </a:p>
          <a:p>
            <a:endParaRPr lang="zh-CN" altLang="en-US" sz="2000" dirty="0"/>
          </a:p>
        </p:txBody>
      </p:sp>
      <p:sp>
        <p:nvSpPr>
          <p:cNvPr id="35" name="流程图: 过程 34"/>
          <p:cNvSpPr/>
          <p:nvPr/>
        </p:nvSpPr>
        <p:spPr>
          <a:xfrm>
            <a:off x="5004048" y="1736812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</a:t>
            </a:r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New </a:t>
            </a:r>
            <a:r>
              <a:rPr lang="en-US" altLang="zh-CN" dirty="0" err="1" smtClean="0"/>
              <a:t>TvWin</a:t>
            </a:r>
            <a:endParaRPr lang="zh-CN" altLang="en-US" dirty="0"/>
          </a:p>
        </p:txBody>
      </p:sp>
      <p:sp>
        <p:nvSpPr>
          <p:cNvPr id="36" name="流程图: 过程 35"/>
          <p:cNvSpPr/>
          <p:nvPr/>
        </p:nvSpPr>
        <p:spPr>
          <a:xfrm>
            <a:off x="5004048" y="2532366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</a:t>
            </a:r>
            <a:r>
              <a:rPr lang="en-US" altLang="zh-CN" dirty="0" err="1" smtClean="0"/>
              <a:t>onStart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Show </a:t>
            </a:r>
            <a:r>
              <a:rPr lang="en-US" altLang="zh-CN" dirty="0" err="1" smtClean="0"/>
              <a:t>TvWin</a:t>
            </a:r>
            <a:endParaRPr lang="zh-CN" altLang="en-US" dirty="0"/>
          </a:p>
        </p:txBody>
      </p:sp>
      <p:sp>
        <p:nvSpPr>
          <p:cNvPr id="37" name="流程图: 过程 36"/>
          <p:cNvSpPr/>
          <p:nvPr/>
        </p:nvSpPr>
        <p:spPr>
          <a:xfrm>
            <a:off x="5004048" y="3314064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onSurfaceCreated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SetSource</a:t>
            </a:r>
            <a:endParaRPr lang="zh-CN" altLang="en-US" dirty="0"/>
          </a:p>
        </p:txBody>
      </p:sp>
      <p:sp>
        <p:nvSpPr>
          <p:cNvPr id="38" name="流程图: 过程 37"/>
          <p:cNvSpPr/>
          <p:nvPr/>
        </p:nvSpPr>
        <p:spPr>
          <a:xfrm>
            <a:off x="5004048" y="4149080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onSurfaceCreated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SetSource</a:t>
            </a:r>
            <a:endParaRPr lang="zh-CN" altLang="en-US" dirty="0"/>
          </a:p>
        </p:txBody>
      </p:sp>
      <p:sp>
        <p:nvSpPr>
          <p:cNvPr id="39" name="流程图: 过程 38"/>
          <p:cNvSpPr/>
          <p:nvPr/>
        </p:nvSpPr>
        <p:spPr>
          <a:xfrm>
            <a:off x="5004048" y="4940388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</a:t>
            </a:r>
            <a:r>
              <a:rPr lang="en-US" altLang="zh-CN" dirty="0" err="1" smtClean="0"/>
              <a:t>onDestroy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~</a:t>
            </a:r>
            <a:r>
              <a:rPr lang="en-US" altLang="zh-CN" dirty="0" err="1" smtClean="0"/>
              <a:t>TvWin,SetSource</a:t>
            </a:r>
            <a:endParaRPr lang="en-US" altLang="zh-CN" dirty="0" smtClean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084168" y="2240868"/>
            <a:ext cx="0" cy="2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084168" y="3022566"/>
            <a:ext cx="0" cy="2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084168" y="3799456"/>
            <a:ext cx="0" cy="2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045860" y="4653136"/>
            <a:ext cx="0" cy="2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滚动字幕</a:t>
            </a:r>
            <a:endParaRPr lang="en-US" altLang="zh-CN" dirty="0" smtClean="0"/>
          </a:p>
          <a:p>
            <a:r>
              <a:rPr lang="zh-CN" altLang="en-US" sz="2000" dirty="0" smtClean="0"/>
              <a:t>正则表达式匹配表情字符</a:t>
            </a:r>
            <a:endParaRPr lang="en-US" altLang="zh-CN" sz="2000" dirty="0" smtClean="0"/>
          </a:p>
          <a:p>
            <a:r>
              <a:rPr lang="zh-CN" altLang="en-US" sz="2000" dirty="0" smtClean="0"/>
              <a:t>统一表情宽度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SurfaceView</a:t>
            </a:r>
            <a:r>
              <a:rPr lang="zh-CN" altLang="en-US" sz="2000" dirty="0" smtClean="0"/>
              <a:t>绘制</a:t>
            </a:r>
            <a:endParaRPr lang="en-US" altLang="zh-CN" sz="2000" dirty="0" smtClean="0"/>
          </a:p>
          <a:p>
            <a:r>
              <a:rPr lang="en-US" altLang="zh-CN" sz="2000" dirty="0" err="1" smtClean="0"/>
              <a:t>WindowManager</a:t>
            </a:r>
            <a:r>
              <a:rPr lang="zh-CN" altLang="en-US" sz="2000" dirty="0" smtClean="0"/>
              <a:t>添加</a:t>
            </a:r>
            <a:endParaRPr lang="en-US" altLang="zh-CN" sz="2000" dirty="0" smtClean="0"/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System</a:t>
            </a:r>
            <a:r>
              <a:rPr lang="zh-CN" altLang="en-US" sz="2000" dirty="0" smtClean="0"/>
              <a:t>以保证在最前端</a:t>
            </a:r>
            <a:endParaRPr lang="zh-CN" altLang="en-US" sz="2000" dirty="0"/>
          </a:p>
        </p:txBody>
      </p:sp>
      <p:sp>
        <p:nvSpPr>
          <p:cNvPr id="5" name="流程图: 过程 4"/>
          <p:cNvSpPr/>
          <p:nvPr/>
        </p:nvSpPr>
        <p:spPr>
          <a:xfrm>
            <a:off x="5004048" y="1736812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收到字符串</a:t>
            </a:r>
            <a:endParaRPr lang="en-US" altLang="zh-CN" dirty="0" smtClean="0"/>
          </a:p>
        </p:txBody>
      </p:sp>
      <p:sp>
        <p:nvSpPr>
          <p:cNvPr id="6" name="流程图: 过程 5"/>
          <p:cNvSpPr/>
          <p:nvPr/>
        </p:nvSpPr>
        <p:spPr>
          <a:xfrm>
            <a:off x="5004048" y="3284984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匹配表情字符串</a:t>
            </a:r>
            <a:endParaRPr lang="en-US" altLang="zh-CN" dirty="0" smtClean="0"/>
          </a:p>
          <a:p>
            <a:pPr algn="ctr"/>
            <a:r>
              <a:rPr lang="zh-CN" altLang="en-US" dirty="0"/>
              <a:t>替换</a:t>
            </a:r>
            <a:r>
              <a:rPr lang="zh-CN" altLang="en-US" dirty="0" smtClean="0"/>
              <a:t>为定长空格</a:t>
            </a:r>
            <a:endParaRPr lang="en-US" altLang="zh-CN" dirty="0" smtClean="0"/>
          </a:p>
        </p:txBody>
      </p:sp>
      <p:sp>
        <p:nvSpPr>
          <p:cNvPr id="7" name="流程图: 过程 6"/>
          <p:cNvSpPr/>
          <p:nvPr/>
        </p:nvSpPr>
        <p:spPr>
          <a:xfrm>
            <a:off x="5004048" y="3969132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设置当前字体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DrawText</a:t>
            </a:r>
            <a:endParaRPr lang="en-US" altLang="zh-CN" dirty="0" smtClean="0"/>
          </a:p>
        </p:txBody>
      </p:sp>
      <p:sp>
        <p:nvSpPr>
          <p:cNvPr id="8" name="流程图: 过程 7"/>
          <p:cNvSpPr/>
          <p:nvPr/>
        </p:nvSpPr>
        <p:spPr>
          <a:xfrm>
            <a:off x="4978061" y="4744724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表情左右留出空白</a:t>
            </a:r>
            <a:r>
              <a:rPr lang="en-US" altLang="zh-CN" dirty="0" err="1" smtClean="0"/>
              <a:t>DrawBitmap</a:t>
            </a:r>
            <a:endParaRPr lang="en-US" altLang="zh-CN" dirty="0" smtClean="0"/>
          </a:p>
        </p:txBody>
      </p:sp>
      <p:sp>
        <p:nvSpPr>
          <p:cNvPr id="9" name="流程图: 过程 8"/>
          <p:cNvSpPr/>
          <p:nvPr/>
        </p:nvSpPr>
        <p:spPr>
          <a:xfrm>
            <a:off x="5004048" y="2557518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根据当前方向决定首尾坐标</a:t>
            </a:r>
            <a:endParaRPr lang="en-US" altLang="zh-CN" dirty="0" smtClean="0"/>
          </a:p>
        </p:txBody>
      </p:sp>
      <p:sp>
        <p:nvSpPr>
          <p:cNvPr id="10" name="流程图: 过程 9"/>
          <p:cNvSpPr/>
          <p:nvPr/>
        </p:nvSpPr>
        <p:spPr>
          <a:xfrm>
            <a:off x="4978061" y="5477798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根据当前方向位移</a:t>
            </a:r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5" idx="2"/>
            <a:endCxn id="9" idx="0"/>
          </p:cNvCxnSpPr>
          <p:nvPr/>
        </p:nvCxnSpPr>
        <p:spPr>
          <a:xfrm>
            <a:off x="6084168" y="2240868"/>
            <a:ext cx="0" cy="31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6" idx="0"/>
          </p:cNvCxnSpPr>
          <p:nvPr/>
        </p:nvCxnSpPr>
        <p:spPr>
          <a:xfrm>
            <a:off x="6084168" y="3061574"/>
            <a:ext cx="0" cy="223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6084168" y="3789040"/>
            <a:ext cx="0" cy="180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 flipH="1">
            <a:off x="6058181" y="4473188"/>
            <a:ext cx="25987" cy="27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0" idx="0"/>
          </p:cNvCxnSpPr>
          <p:nvPr/>
        </p:nvCxnSpPr>
        <p:spPr>
          <a:xfrm>
            <a:off x="6058181" y="5248780"/>
            <a:ext cx="0" cy="229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84168" y="5981854"/>
            <a:ext cx="0" cy="32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84168" y="630932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956376" y="2809546"/>
            <a:ext cx="0" cy="349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9" idx="3"/>
          </p:cNvCxnSpPr>
          <p:nvPr/>
        </p:nvCxnSpPr>
        <p:spPr>
          <a:xfrm flipH="1">
            <a:off x="7164288" y="280954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遗留问题</a:t>
            </a:r>
            <a:endParaRPr lang="en-US" altLang="zh-CN" dirty="0" smtClean="0"/>
          </a:p>
          <a:p>
            <a:r>
              <a:rPr lang="zh-CN" altLang="en-US" sz="2000" dirty="0"/>
              <a:t>滚动字幕</a:t>
            </a:r>
            <a:r>
              <a:rPr lang="zh-CN" altLang="en-US" sz="2000" dirty="0" smtClean="0"/>
              <a:t>：表情过多时易出现频繁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导致滚动卡顿</a:t>
            </a:r>
            <a:endParaRPr lang="en-US" altLang="zh-CN" sz="2000" dirty="0" smtClean="0"/>
          </a:p>
          <a:p>
            <a:r>
              <a:rPr lang="zh-CN" altLang="en-US" sz="2000" dirty="0"/>
              <a:t>滚动</a:t>
            </a:r>
            <a:r>
              <a:rPr lang="zh-CN" altLang="en-US" sz="2000" dirty="0" smtClean="0"/>
              <a:t>字幕：未实现垂直滚动，逐渐从上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下消失效果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21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加音量功能</a:t>
            </a:r>
            <a:endParaRPr lang="en-US" altLang="zh-CN" dirty="0" smtClean="0"/>
          </a:p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801</a:t>
            </a:r>
            <a:r>
              <a:rPr lang="zh-CN" altLang="en-US" sz="2000" dirty="0" smtClean="0"/>
              <a:t>中</a:t>
            </a:r>
            <a:r>
              <a:rPr lang="en-US" altLang="zh-CN" sz="2000" dirty="0" err="1" smtClean="0"/>
              <a:t>TVHotKey</a:t>
            </a:r>
            <a:r>
              <a:rPr lang="zh-CN" altLang="en-US" sz="2000" dirty="0" smtClean="0"/>
              <a:t>音量控制部分挪入</a:t>
            </a:r>
            <a:r>
              <a:rPr lang="en-US" altLang="zh-CN" sz="2000" dirty="0" smtClean="0"/>
              <a:t>ICS</a:t>
            </a:r>
          </a:p>
          <a:p>
            <a:r>
              <a:rPr lang="en-US" altLang="zh-CN" sz="2000" dirty="0" err="1" smtClean="0"/>
              <a:t>PhoneWindowManager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TvServiceServer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MstarTvServiceServerImpl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TvViewHandler</a:t>
            </a:r>
            <a:endParaRPr lang="en-US" altLang="zh-CN" sz="2000" dirty="0" smtClean="0"/>
          </a:p>
          <a:p>
            <a:r>
              <a:rPr lang="zh-CN" altLang="en-US" sz="2000" dirty="0" smtClean="0"/>
              <a:t>音量条消失时写数据库，减轻卡顿。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8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解各种</a:t>
            </a:r>
            <a:r>
              <a:rPr lang="en-US" altLang="zh-CN" dirty="0" smtClean="0"/>
              <a:t>Bug</a:t>
            </a:r>
          </a:p>
          <a:p>
            <a:r>
              <a:rPr lang="zh-CN" altLang="en-US" sz="2000" dirty="0"/>
              <a:t>主要</a:t>
            </a:r>
            <a:r>
              <a:rPr lang="zh-CN" altLang="en-US" sz="2000" dirty="0" smtClean="0"/>
              <a:t>遇到有：</a:t>
            </a:r>
            <a:endParaRPr lang="en-US" altLang="zh-CN" sz="2000" dirty="0" smtClean="0"/>
          </a:p>
          <a:p>
            <a:r>
              <a:rPr lang="zh-CN" altLang="en-US" sz="2000" dirty="0"/>
              <a:t>字符串</a:t>
            </a:r>
            <a:r>
              <a:rPr lang="zh-CN" altLang="en-US" sz="2000" dirty="0" smtClean="0"/>
              <a:t>判断方法不</a:t>
            </a:r>
            <a:r>
              <a:rPr lang="zh-CN" altLang="en-US" sz="2000" dirty="0" smtClean="0"/>
              <a:t>正确</a:t>
            </a:r>
            <a:endParaRPr lang="en-US" altLang="zh-CN" sz="2000" dirty="0" smtClean="0"/>
          </a:p>
          <a:p>
            <a:r>
              <a:rPr lang="zh-CN" altLang="en-US" sz="2000" dirty="0" smtClean="0"/>
              <a:t>意图赋值却传递引用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0" y="3356992"/>
            <a:ext cx="7656312" cy="76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" y="4206958"/>
            <a:ext cx="7656313" cy="18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44824"/>
            <a:ext cx="43815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7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遗留问题</a:t>
            </a:r>
            <a:endParaRPr lang="en-US" altLang="zh-CN" dirty="0" smtClean="0"/>
          </a:p>
          <a:p>
            <a:r>
              <a:rPr lang="zh-CN" altLang="en-US" sz="2000" dirty="0" smtClean="0"/>
              <a:t>试图在开机第二个</a:t>
            </a:r>
            <a:r>
              <a:rPr lang="en-US" altLang="zh-CN" sz="2000" dirty="0" smtClean="0"/>
              <a:t>LOGO</a:t>
            </a:r>
            <a:r>
              <a:rPr lang="zh-CN" altLang="en-US" sz="2000" dirty="0" smtClean="0"/>
              <a:t>时</a:t>
            </a:r>
            <a:r>
              <a:rPr lang="zh-CN" altLang="en-US" sz="2000" dirty="0" smtClean="0"/>
              <a:t>播放音乐，未果</a:t>
            </a:r>
            <a:r>
              <a:rPr lang="zh-CN" altLang="en-US" sz="2000" dirty="0" smtClean="0"/>
              <a:t>。尝试如下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方法一，修改</a:t>
            </a:r>
            <a:r>
              <a:rPr lang="en-US" altLang="zh-CN" sz="2000" dirty="0" err="1" smtClean="0"/>
              <a:t>BootAnimation</a:t>
            </a:r>
            <a:r>
              <a:rPr lang="zh-CN" altLang="en-US" sz="2000" dirty="0" smtClean="0"/>
              <a:t>，加播放音乐</a:t>
            </a:r>
            <a:r>
              <a:rPr lang="zh-CN" altLang="en-US" sz="2000" dirty="0" smtClean="0"/>
              <a:t>代码。主要分两步。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、修改</a:t>
            </a:r>
            <a:r>
              <a:rPr lang="en-US" altLang="zh-CN" sz="2000" dirty="0" err="1" smtClean="0"/>
              <a:t>BootAnimation</a:t>
            </a:r>
            <a:r>
              <a:rPr lang="zh-CN" altLang="en-US" sz="2000" dirty="0" smtClean="0"/>
              <a:t>，加入播放逻辑</a:t>
            </a:r>
            <a:endParaRPr lang="en-US" altLang="zh-CN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183395" cy="32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5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、修改</a:t>
            </a:r>
            <a:r>
              <a:rPr lang="en-US" altLang="zh-CN" sz="2000" dirty="0" err="1" smtClean="0"/>
              <a:t>AudioPolicyManagerBase.h</a:t>
            </a:r>
            <a:r>
              <a:rPr lang="zh-CN" altLang="en-US" sz="2000" dirty="0" smtClean="0"/>
              <a:t>中修改音频流中的音频流初始化时的最大</a:t>
            </a:r>
            <a:r>
              <a:rPr lang="zh-CN" altLang="en-US" sz="2000" smtClean="0"/>
              <a:t>值。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45359"/>
            <a:ext cx="58197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9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方法二。修改</a:t>
            </a:r>
            <a:r>
              <a:rPr lang="en-US" altLang="zh-CN" sz="2000" dirty="0" err="1" smtClean="0"/>
              <a:t>init.rc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播放</a:t>
            </a:r>
            <a:r>
              <a:rPr lang="en-US" altLang="zh-CN" sz="2000" dirty="0" err="1" smtClean="0"/>
              <a:t>bootanimation</a:t>
            </a:r>
            <a:r>
              <a:rPr lang="zh-CN" altLang="en-US" sz="2000" dirty="0" smtClean="0"/>
              <a:t>时执行播放音乐脚本。主要分两步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、修改</a:t>
            </a:r>
            <a:r>
              <a:rPr lang="en-US" altLang="zh-CN" sz="2000" dirty="0" err="1" smtClean="0"/>
              <a:t>init.rc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创建脚本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94" y="2777474"/>
            <a:ext cx="57340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8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196</TotalTime>
  <Words>569</Words>
  <Application>Microsoft Office PowerPoint</Application>
  <PresentationFormat>全屏显示(4:3)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技巧</vt:lpstr>
      <vt:lpstr>工作总结              赵曈</vt:lpstr>
      <vt:lpstr>APP项目</vt:lpstr>
      <vt:lpstr>APP项目</vt:lpstr>
      <vt:lpstr>APP项目</vt:lpstr>
      <vt:lpstr>800C平台</vt:lpstr>
      <vt:lpstr>800C平台</vt:lpstr>
      <vt:lpstr>800C平台</vt:lpstr>
      <vt:lpstr>800C平台</vt:lpstr>
      <vt:lpstr>800C平台</vt:lpstr>
      <vt:lpstr>800C平台</vt:lpstr>
      <vt:lpstr>机型软件</vt:lpstr>
      <vt:lpstr>机型软件</vt:lpstr>
      <vt:lpstr>机型软件</vt:lpstr>
      <vt:lpstr>工作总结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zhaotong</dc:creator>
  <cp:lastModifiedBy>zhaotong</cp:lastModifiedBy>
  <cp:revision>63</cp:revision>
  <dcterms:created xsi:type="dcterms:W3CDTF">2012-12-17T15:51:21Z</dcterms:created>
  <dcterms:modified xsi:type="dcterms:W3CDTF">2012-12-19T05:56:42Z</dcterms:modified>
</cp:coreProperties>
</file>