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varScale="1">
        <p:scale>
          <a:sx n="17" d="100"/>
          <a:sy n="17" d="100"/>
        </p:scale>
        <p:origin x="-540" y="46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3" y="21717002"/>
            <a:ext cx="1970212" cy="146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3/19/2015</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Swarm Robotics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smtClean="0">
                <a:solidFill>
                  <a:schemeClr val="accent3">
                    <a:lumMod val="20000"/>
                    <a:lumOff val="80000"/>
                  </a:schemeClr>
                </a:solidFill>
                <a:latin typeface="+mn-lt"/>
              </a:rPr>
              <a:t>Zhi</a:t>
            </a:r>
            <a:r>
              <a:rPr lang="en-US" sz="2800" dirty="0">
                <a:solidFill>
                  <a:schemeClr val="accent3">
                    <a:lumMod val="20000"/>
                    <a:lumOff val="80000"/>
                  </a:schemeClr>
                </a:solidFill>
                <a:latin typeface="+mn-lt"/>
              </a:rPr>
              <a:t> </a:t>
            </a:r>
            <a:r>
              <a:rPr lang="en-US" sz="2800" dirty="0" smtClean="0">
                <a:solidFill>
                  <a:schemeClr val="accent3">
                    <a:lumMod val="20000"/>
                    <a:lumOff val="80000"/>
                  </a:schemeClr>
                </a:solidFill>
                <a:latin typeface="+mn-lt"/>
              </a:rPr>
              <a:t>Xing, </a:t>
            </a:r>
            <a:r>
              <a:rPr lang="en-US" sz="2800" dirty="0" err="1" smtClean="0">
                <a:solidFill>
                  <a:schemeClr val="accent3">
                    <a:lumMod val="20000"/>
                    <a:lumOff val="80000"/>
                  </a:schemeClr>
                </a:solidFill>
                <a:latin typeface="+mn-lt"/>
              </a:rPr>
              <a:t>Gajendranath</a:t>
            </a:r>
            <a:r>
              <a:rPr lang="en-US" sz="2800" dirty="0" smtClean="0">
                <a:solidFill>
                  <a:schemeClr val="accent3">
                    <a:lumMod val="20000"/>
                    <a:lumOff val="80000"/>
                  </a:schemeClr>
                </a:solidFill>
                <a:latin typeface="+mn-lt"/>
              </a:rPr>
              <a:t> </a:t>
            </a:r>
            <a:r>
              <a:rPr lang="en-US" sz="2800" dirty="0" err="1">
                <a:solidFill>
                  <a:schemeClr val="accent3">
                    <a:lumMod val="20000"/>
                    <a:lumOff val="80000"/>
                  </a:schemeClr>
                </a:solidFill>
                <a:latin typeface="+mn-lt"/>
              </a:rPr>
              <a:t>Gaurav</a:t>
            </a:r>
            <a:r>
              <a:rPr lang="en-US" sz="2800" dirty="0">
                <a:solidFill>
                  <a:schemeClr val="accent3">
                    <a:lumMod val="20000"/>
                    <a:lumOff val="80000"/>
                  </a:schemeClr>
                </a:solidFill>
                <a:latin typeface="+mn-lt"/>
              </a:rPr>
              <a:t> Roy </a:t>
            </a:r>
            <a:r>
              <a:rPr lang="en-US" sz="2800" smtClean="0">
                <a:solidFill>
                  <a:schemeClr val="accent3">
                    <a:lumMod val="20000"/>
                    <a:lumOff val="80000"/>
                  </a:schemeClr>
                </a:solidFill>
                <a:latin typeface="+mn-lt"/>
              </a:rPr>
              <a:t>Puli </a:t>
            </a:r>
            <a:endParaRPr lang="en-US" sz="2800" baseline="30000" dirty="0" smtClean="0">
              <a:solidFill>
                <a:schemeClr val="accent3">
                  <a:lumMod val="20000"/>
                  <a:lumOff val="80000"/>
                </a:schemeClr>
              </a:solidFill>
              <a:latin typeface="+mn-lt"/>
            </a:endParaRPr>
          </a:p>
          <a:p>
            <a:pPr algn="ctr" eaLnBrk="1" hangingPunct="1"/>
            <a:r>
              <a:rPr lang="en-US" sz="2800" dirty="0" smtClean="0">
                <a:solidFill>
                  <a:schemeClr val="accent3">
                    <a:lumMod val="20000"/>
                    <a:lumOff val="80000"/>
                  </a:schemeClr>
                </a:solidFill>
                <a:latin typeface="+mn-lt"/>
              </a:rPr>
              <a:t>Syracuse University</a:t>
            </a:r>
            <a:endParaRPr lang="en-US" sz="28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Abstract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a:t>
            </a:r>
            <a:r>
              <a:rPr lang="en-US" sz="2000" dirty="0" smtClean="0">
                <a:latin typeface="Calibri" pitchFamily="34" charset="0"/>
              </a:rPr>
              <a:t>20pt and </a:t>
            </a:r>
            <a:r>
              <a:rPr lang="en-US" sz="2000" dirty="0">
                <a:latin typeface="Calibri" pitchFamily="34" charset="0"/>
              </a:rPr>
              <a:t>is easily </a:t>
            </a:r>
            <a:r>
              <a:rPr lang="en-US" sz="2000" dirty="0" smtClean="0">
                <a:latin typeface="Calibri" pitchFamily="34" charset="0"/>
              </a:rPr>
              <a:t>read </a:t>
            </a:r>
            <a:r>
              <a:rPr lang="en-US" sz="2000" dirty="0">
                <a:latin typeface="Calibri" pitchFamily="34" charset="0"/>
              </a:rPr>
              <a:t>up to </a:t>
            </a:r>
            <a:r>
              <a:rPr lang="en-US" sz="2000" dirty="0" smtClean="0">
                <a:latin typeface="Calibri" pitchFamily="34" charset="0"/>
              </a:rPr>
              <a:t>3 </a:t>
            </a:r>
            <a:r>
              <a:rPr lang="en-US" sz="2000" dirty="0">
                <a:latin typeface="Calibri" pitchFamily="34" charset="0"/>
              </a:rPr>
              <a:t>feet away on a </a:t>
            </a:r>
            <a:r>
              <a:rPr lang="en-US" sz="2000" dirty="0" smtClean="0">
                <a:latin typeface="Calibri" pitchFamily="34" charset="0"/>
              </a:rPr>
              <a:t>24x36 poster, and up to 6 feet away on a 48x72 </a:t>
            </a:r>
            <a:r>
              <a:rPr lang="en-US" sz="2000" dirty="0">
                <a:latin typeface="Calibri" pitchFamily="34" charset="0"/>
              </a:rPr>
              <a:t>poster.</a:t>
            </a:r>
          </a:p>
          <a:p>
            <a:pPr eaLnBrk="1" hangingPunct="1"/>
            <a:endParaRPr lang="en-US" sz="2000" dirty="0">
              <a:latin typeface="Calibri" pitchFamily="34" charset="0"/>
            </a:endParaRPr>
          </a:p>
          <a:p>
            <a:pPr eaLnBrk="1" hangingPunct="1"/>
            <a:r>
              <a:rPr lang="en-US" sz="2000" dirty="0">
                <a:latin typeface="Calibri" pitchFamily="34" charset="0"/>
              </a:rPr>
              <a:t>Zoom out to </a:t>
            </a:r>
            <a:r>
              <a:rPr lang="en-US" sz="2000" dirty="0" smtClean="0">
                <a:latin typeface="Calibri" pitchFamily="34" charset="0"/>
              </a:rPr>
              <a:t>100% (for 24x36) or 200</a:t>
            </a:r>
            <a:r>
              <a:rPr lang="en-US" sz="2000" dirty="0">
                <a:latin typeface="Calibri" pitchFamily="34" charset="0"/>
              </a:rPr>
              <a:t>% </a:t>
            </a:r>
            <a:r>
              <a:rPr lang="en-US" sz="2000" dirty="0" smtClean="0">
                <a:latin typeface="Calibri" pitchFamily="34" charset="0"/>
              </a:rPr>
              <a:t>(for 48x72) to </a:t>
            </a:r>
            <a:r>
              <a:rPr lang="en-US" sz="2000" dirty="0">
                <a:latin typeface="Calibri" pitchFamily="34" charset="0"/>
              </a:rPr>
              <a:t>preview what this will look like on your printed poster.</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gridCol w="2399807"/>
                <a:gridCol w="2399807"/>
                <a:gridCol w="2399807"/>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800</a:t>
                      </a:r>
                      <a:endParaRPr lang="en-US" sz="2400" dirty="0"/>
                    </a:p>
                  </a:txBody>
                  <a:tcPr marT="22861" marB="22861" anchor="ctr"/>
                </a:tc>
                <a:tc>
                  <a:txBody>
                    <a:bodyPr/>
                    <a:lstStyle/>
                    <a:p>
                      <a:pPr algn="ctr"/>
                      <a:r>
                        <a:rPr lang="en-US" sz="2400" dirty="0" smtClean="0"/>
                        <a:t>790</a:t>
                      </a:r>
                      <a:endParaRPr lang="en-US" sz="2400" dirty="0"/>
                    </a:p>
                  </a:txBody>
                  <a:tcPr marT="22861" marB="22861" anchor="ctr"/>
                </a:tc>
                <a:tc>
                  <a:txBody>
                    <a:bodyPr/>
                    <a:lstStyle/>
                    <a:p>
                      <a:pPr algn="ctr"/>
                      <a:r>
                        <a:rPr lang="en-US" sz="2400" dirty="0" smtClean="0"/>
                        <a:t>4001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356</a:t>
                      </a:r>
                    </a:p>
                  </a:txBody>
                  <a:tcPr marT="22861" marB="22861" anchor="ctr"/>
                </a:tc>
                <a:tc>
                  <a:txBody>
                    <a:bodyPr/>
                    <a:lstStyle/>
                    <a:p>
                      <a:pPr algn="ctr"/>
                      <a:r>
                        <a:rPr lang="en-US" sz="2400" dirty="0" smtClean="0"/>
                        <a:t>856</a:t>
                      </a:r>
                      <a:endParaRPr lang="en-US" sz="2400" dirty="0"/>
                    </a:p>
                  </a:txBody>
                  <a:tcPr marT="22861" marB="22861" anchor="ctr"/>
                </a:tc>
                <a:tc>
                  <a:txBody>
                    <a:bodyPr/>
                    <a:lstStyle/>
                    <a:p>
                      <a:pPr algn="ctr"/>
                      <a:r>
                        <a:rPr lang="en-US" sz="2400" dirty="0" smtClean="0"/>
                        <a:t>290</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228</a:t>
                      </a:r>
                      <a:endParaRPr lang="en-US" sz="2400" dirty="0"/>
                    </a:p>
                  </a:txBody>
                  <a:tcPr marT="22861" marB="22861" anchor="ctr"/>
                </a:tc>
                <a:tc>
                  <a:txBody>
                    <a:bodyPr/>
                    <a:lstStyle/>
                    <a:p>
                      <a:pPr algn="ctr"/>
                      <a:r>
                        <a:rPr lang="en-US" sz="2400" dirty="0" smtClean="0"/>
                        <a:t>134</a:t>
                      </a:r>
                      <a:endParaRPr lang="en-US" sz="2400" dirty="0"/>
                    </a:p>
                  </a:txBody>
                  <a:tcPr marT="22861" marB="22861" anchor="ctr"/>
                </a:tc>
                <a:tc>
                  <a:txBody>
                    <a:bodyPr/>
                    <a:lstStyle/>
                    <a:p>
                      <a:pPr algn="ctr"/>
                      <a:r>
                        <a:rPr lang="en-US" sz="2400" dirty="0" smtClean="0"/>
                        <a:t>238</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954</a:t>
                      </a:r>
                      <a:endParaRPr lang="en-US" sz="2400" dirty="0"/>
                    </a:p>
                  </a:txBody>
                  <a:tcPr marT="22861" marB="22861" anchor="ctr"/>
                </a:tc>
                <a:tc>
                  <a:txBody>
                    <a:bodyPr/>
                    <a:lstStyle/>
                    <a:p>
                      <a:pPr algn="ctr"/>
                      <a:r>
                        <a:rPr lang="en-US" sz="2400" dirty="0" smtClean="0"/>
                        <a:t>875</a:t>
                      </a:r>
                      <a:endParaRPr lang="en-US" sz="2400" dirty="0"/>
                    </a:p>
                  </a:txBody>
                  <a:tcPr marT="22861" marB="22861" anchor="ctr"/>
                </a:tc>
                <a:tc>
                  <a:txBody>
                    <a:bodyPr/>
                    <a:lstStyle/>
                    <a:p>
                      <a:pPr algn="ctr"/>
                      <a:r>
                        <a:rPr lang="en-US" sz="2400" dirty="0" smtClean="0"/>
                        <a:t>976</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324</a:t>
                      </a:r>
                      <a:endParaRPr lang="en-US" sz="2400" dirty="0"/>
                    </a:p>
                  </a:txBody>
                  <a:tcPr marT="22861" marB="22861" anchor="ctr"/>
                </a:tc>
                <a:tc>
                  <a:txBody>
                    <a:bodyPr/>
                    <a:lstStyle/>
                    <a:p>
                      <a:pPr algn="ctr"/>
                      <a:r>
                        <a:rPr lang="en-US" sz="2400" dirty="0" smtClean="0"/>
                        <a:t>325</a:t>
                      </a:r>
                      <a:endParaRPr lang="en-US" sz="2400" dirty="0"/>
                    </a:p>
                  </a:txBody>
                  <a:tcPr marT="22861" marB="22861" anchor="ctr"/>
                </a:tc>
                <a:tc>
                  <a:txBody>
                    <a:bodyPr/>
                    <a:lstStyle/>
                    <a:p>
                      <a:pPr algn="ctr"/>
                      <a:r>
                        <a:rPr lang="en-US" sz="2400" dirty="0" smtClean="0"/>
                        <a:t>301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199</a:t>
                      </a:r>
                      <a:endParaRPr lang="en-US" sz="2400" dirty="0"/>
                    </a:p>
                  </a:txBody>
                  <a:tcPr marT="22861" marB="22861" anchor="ctr"/>
                </a:tc>
                <a:tc>
                  <a:txBody>
                    <a:bodyPr/>
                    <a:lstStyle/>
                    <a:p>
                      <a:pPr algn="ctr"/>
                      <a:r>
                        <a:rPr lang="en-US" sz="2400" dirty="0" smtClean="0"/>
                        <a:t>137</a:t>
                      </a:r>
                      <a:endParaRPr lang="en-US" sz="2400" dirty="0"/>
                    </a:p>
                  </a:txBody>
                  <a:tcPr marT="22861" marB="22861" anchor="ctr"/>
                </a:tc>
                <a:tc>
                  <a:txBody>
                    <a:bodyPr/>
                    <a:lstStyle/>
                    <a:p>
                      <a:pPr algn="ctr"/>
                      <a:r>
                        <a:rPr lang="en-US" sz="2400" dirty="0" smtClean="0"/>
                        <a:t>186</a:t>
                      </a:r>
                      <a:endParaRPr lang="en-US" sz="2400" dirty="0"/>
                    </a:p>
                  </a:txBody>
                  <a:tcPr marT="22861" marB="22861"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97280" y="8737602"/>
                <a:ext cx="9875520" cy="637423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mn-lt"/>
                  </a:rPr>
                  <a:t>Genigraphics®</a:t>
                </a:r>
                <a:r>
                  <a:rPr lang="en-US" sz="2000" dirty="0">
                    <a:latin typeface="+mn-lt"/>
                  </a:rPr>
                  <a:t> has provided this template to assist in preparation of a medical or scientific research poster. The dimensions are set to </a:t>
                </a:r>
                <a:r>
                  <a:rPr lang="en-US" sz="2000" dirty="0" smtClean="0">
                    <a:latin typeface="+mn-lt"/>
                  </a:rPr>
                  <a:t>24” </a:t>
                </a:r>
                <a:r>
                  <a:rPr lang="en-US" sz="2000" dirty="0">
                    <a:latin typeface="+mn-lt"/>
                  </a:rPr>
                  <a:t>high by </a:t>
                </a:r>
                <a:r>
                  <a:rPr lang="en-US" sz="2000" dirty="0" smtClean="0">
                    <a:latin typeface="+mn-lt"/>
                  </a:rPr>
                  <a:t>36” </a:t>
                </a:r>
                <a:r>
                  <a:rPr lang="en-US" sz="2000" dirty="0">
                    <a:latin typeface="+mn-lt"/>
                  </a:rPr>
                  <a:t>wide </a:t>
                </a:r>
                <a:r>
                  <a:rPr lang="en-US" sz="2000" dirty="0" smtClean="0">
                    <a:latin typeface="+mn-lt"/>
                  </a:rPr>
                  <a:t>but prints </a:t>
                </a:r>
                <a:r>
                  <a:rPr lang="en-US" sz="2000" dirty="0">
                    <a:latin typeface="+mn-lt"/>
                  </a:rPr>
                  <a:t>can be scaled up or down in size to any dimension with a </a:t>
                </a:r>
                <a:r>
                  <a:rPr lang="en-US" sz="2000" dirty="0" smtClean="0">
                    <a:latin typeface="+mn-lt"/>
                  </a:rPr>
                  <a:t>2:3 </a:t>
                </a:r>
                <a:r>
                  <a:rPr lang="en-US" sz="2000" dirty="0">
                    <a:latin typeface="+mn-lt"/>
                  </a:rPr>
                  <a:t>aspect ratio. For example, if you order a </a:t>
                </a:r>
                <a:r>
                  <a:rPr lang="en-US" sz="2000" dirty="0" smtClean="0">
                    <a:latin typeface="+mn-lt"/>
                  </a:rPr>
                  <a:t>36” </a:t>
                </a:r>
                <a:r>
                  <a:rPr lang="en-US" sz="2000" dirty="0">
                    <a:latin typeface="+mn-lt"/>
                  </a:rPr>
                  <a:t>x </a:t>
                </a:r>
                <a:r>
                  <a:rPr lang="en-US" sz="2000" dirty="0" smtClean="0">
                    <a:latin typeface="+mn-lt"/>
                  </a:rPr>
                  <a:t>54” </a:t>
                </a:r>
                <a:r>
                  <a:rPr lang="en-US" sz="2000" dirty="0">
                    <a:latin typeface="+mn-lt"/>
                  </a:rPr>
                  <a:t>poster using this template, we will print the file at </a:t>
                </a:r>
                <a:r>
                  <a:rPr lang="en-US" sz="2000" dirty="0" smtClean="0">
                    <a:latin typeface="+mn-lt"/>
                  </a:rPr>
                  <a:t>150% </a:t>
                </a:r>
                <a:r>
                  <a:rPr lang="en-US" sz="2000" dirty="0">
                    <a:latin typeface="+mn-lt"/>
                  </a:rPr>
                  <a:t>of its original size</a:t>
                </a:r>
                <a:r>
                  <a:rPr lang="en-US" sz="2000" dirty="0" smtClean="0">
                    <a:latin typeface="+mn-lt"/>
                  </a:rPr>
                  <a:t>. If you order a 48” x 72” poster, we will print at 200%. </a:t>
                </a:r>
                <a:r>
                  <a:rPr lang="en-US" sz="2000" b="1" dirty="0" smtClean="0">
                    <a:latin typeface="+mn-lt"/>
                  </a:rPr>
                  <a:t>The </a:t>
                </a:r>
                <a:r>
                  <a:rPr lang="en-US" sz="2000" b="1" dirty="0">
                    <a:latin typeface="+mn-lt"/>
                  </a:rPr>
                  <a:t>most critical factor is that your template and poster dimensions must be proportional:</a:t>
                </a:r>
              </a:p>
              <a:p>
                <a:pPr eaLnBrk="1" hangingPunct="1"/>
                <a:endParaRPr lang="en-US" sz="20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000" b="1" i="1">
                              <a:latin typeface="Cambria Math" panose="02040503050406030204" pitchFamily="18" charset="0"/>
                            </a:rPr>
                          </m:ctrlPr>
                        </m:boxPr>
                        <m:e>
                          <m:f>
                            <m:fPr>
                              <m:ctrlPr>
                                <a:rPr lang="en-US" sz="2000" b="1" i="1">
                                  <a:latin typeface="Cambria Math" panose="02040503050406030204" pitchFamily="18" charset="0"/>
                                </a:rPr>
                              </m:ctrlPr>
                            </m:fPr>
                            <m:num>
                              <m:r>
                                <a:rPr lang="en-US" sz="2000" b="1" i="1">
                                  <a:latin typeface="Cambria Math"/>
                                </a:rPr>
                                <m:t>𝒕𝒆𝒎𝒑𝒍𝒂𝒕𝒆</m:t>
                              </m:r>
                              <m:r>
                                <a:rPr lang="en-US" sz="2000" b="1" i="1">
                                  <a:latin typeface="Cambria Math"/>
                                </a:rPr>
                                <m:t> </m:t>
                              </m:r>
                              <m:r>
                                <a:rPr lang="en-US" sz="2000" b="1" i="1">
                                  <a:latin typeface="Cambria Math"/>
                                </a:rPr>
                                <m:t>𝒉𝒆𝒊𝒈𝒉𝒕</m:t>
                              </m:r>
                            </m:num>
                            <m:den>
                              <m:r>
                                <a:rPr lang="en-US" sz="2000" b="1" i="1">
                                  <a:latin typeface="Cambria Math"/>
                                </a:rPr>
                                <m:t>𝒕𝒆𝒎𝒑𝒍𝒂𝒕𝒆</m:t>
                              </m:r>
                              <m:r>
                                <a:rPr lang="en-US" sz="2000" b="1" i="1">
                                  <a:latin typeface="Cambria Math"/>
                                </a:rPr>
                                <m:t> </m:t>
                              </m:r>
                              <m:r>
                                <a:rPr lang="en-US" sz="2000" b="1" i="1">
                                  <a:latin typeface="Cambria Math"/>
                                </a:rPr>
                                <m:t>𝒘𝒊𝒅𝒕𝒉</m:t>
                              </m:r>
                            </m:den>
                          </m:f>
                        </m:e>
                      </m:box>
                      <m:r>
                        <a:rPr lang="en-US" sz="2000" b="1" i="1">
                          <a:latin typeface="Cambria Math"/>
                        </a:rPr>
                        <m:t> = </m:t>
                      </m:r>
                      <m:box>
                        <m:boxPr>
                          <m:ctrlPr>
                            <a:rPr lang="en-US" sz="2000" b="1" i="1">
                              <a:latin typeface="Cambria Math" panose="02040503050406030204" pitchFamily="18" charset="0"/>
                            </a:rPr>
                          </m:ctrlPr>
                        </m:boxPr>
                        <m:e>
                          <m:f>
                            <m:fPr>
                              <m:ctrlPr>
                                <a:rPr lang="en-US" sz="2000" b="1" i="1">
                                  <a:latin typeface="Cambria Math" panose="02040503050406030204" pitchFamily="18" charset="0"/>
                                </a:rPr>
                              </m:ctrlPr>
                            </m:fPr>
                            <m:num>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𝒉𝒆𝒊𝒈𝒉𝒕</m:t>
                              </m:r>
                            </m:num>
                            <m:den>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𝒘𝒊𝒅𝒕𝒉</m:t>
                              </m:r>
                            </m:den>
                          </m:f>
                        </m:e>
                      </m:box>
                    </m:oMath>
                  </m:oMathPara>
                </a14:m>
                <a:endParaRPr lang="en-US" sz="2000" b="1" dirty="0">
                  <a:latin typeface="+mn-lt"/>
                </a:endParaRPr>
              </a:p>
              <a:p>
                <a:pPr eaLnBrk="1" hangingPunct="1"/>
                <a:endParaRPr lang="en-US" sz="2000" dirty="0">
                  <a:latin typeface="+mn-lt"/>
                </a:endParaRPr>
              </a:p>
              <a:p>
                <a:pPr eaLnBrk="1" hangingPunct="1"/>
                <a:r>
                  <a:rPr lang="en-US" sz="2000" dirty="0">
                    <a:latin typeface="+mn-lt"/>
                  </a:rPr>
                  <a:t>Order your poster from Genigraphics and we will perform a free design review and advise you if we see anything that may be a concern for printing. We’ll even help tidy things up.</a:t>
                </a:r>
              </a:p>
              <a:p>
                <a:pPr eaLnBrk="1" hangingPunct="1"/>
                <a:endParaRPr lang="en-US" sz="2000" dirty="0">
                  <a:latin typeface="+mn-lt"/>
                </a:endParaRPr>
              </a:p>
              <a:p>
                <a:pPr eaLnBrk="1" hangingPunct="1"/>
                <a:r>
                  <a:rPr lang="en-US" sz="20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97280" y="8737602"/>
                <a:ext cx="9875520" cy="6374231"/>
              </a:xfrm>
              <a:prstGeom prst="rect">
                <a:avLst/>
              </a:prstGeom>
              <a:blipFill rotWithShape="1">
                <a:blip r:embed="rId2"/>
                <a:stretch>
                  <a:fillRect l="-493" r="-1048"/>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2716</TotalTime>
  <Words>1059</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Gajendranath Gaurav Roy Puli</cp:lastModifiedBy>
  <cp:revision>94</cp:revision>
  <cp:lastPrinted>2013-02-12T02:21:55Z</cp:lastPrinted>
  <dcterms:created xsi:type="dcterms:W3CDTF">2013-02-10T21:14:48Z</dcterms:created>
  <dcterms:modified xsi:type="dcterms:W3CDTF">2015-03-19T21:17:56Z</dcterms:modified>
</cp:coreProperties>
</file>