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7" r:id="rId5"/>
    <p:sldId id="258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039B1-6749-44BD-9FBC-CB8F6FA6472F}">
      <dsp:nvSpPr>
        <dsp:cNvPr id="0" name=""/>
        <dsp:cNvSpPr/>
      </dsp:nvSpPr>
      <dsp:spPr>
        <a:xfrm>
          <a:off x="4968239" y="25399"/>
          <a:ext cx="1104053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Final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Model</a:t>
          </a:r>
          <a:endParaRPr lang="en-CA" sz="1200" kern="1200" dirty="0"/>
        </a:p>
      </dsp:txBody>
      <dsp:txXfrm>
        <a:off x="4968239" y="25399"/>
        <a:ext cx="1104053" cy="658706"/>
      </dsp:txXfrm>
    </dsp:sp>
    <dsp:sp modelId="{6153C30D-AC41-4B64-A180-D8C4027A018A}">
      <dsp:nvSpPr>
        <dsp:cNvPr id="0" name=""/>
        <dsp:cNvSpPr/>
      </dsp:nvSpPr>
      <dsp:spPr>
        <a:xfrm>
          <a:off x="4416212" y="658706"/>
          <a:ext cx="2208106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Sequence Diagrams</a:t>
          </a:r>
          <a:endParaRPr lang="en-CA" sz="1400" kern="1200" dirty="0"/>
        </a:p>
      </dsp:txBody>
      <dsp:txXfrm>
        <a:off x="4802631" y="658706"/>
        <a:ext cx="1435269" cy="658706"/>
      </dsp:txXfrm>
    </dsp:sp>
    <dsp:sp modelId="{842034B9-91E6-401A-8E66-354CA6F95970}">
      <dsp:nvSpPr>
        <dsp:cNvPr id="0" name=""/>
        <dsp:cNvSpPr/>
      </dsp:nvSpPr>
      <dsp:spPr>
        <a:xfrm>
          <a:off x="3864186" y="1317413"/>
          <a:ext cx="3312159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Goal Model</a:t>
          </a:r>
          <a:endParaRPr lang="en-CA" sz="1400" kern="1200" dirty="0"/>
        </a:p>
      </dsp:txBody>
      <dsp:txXfrm>
        <a:off x="4443814" y="1317413"/>
        <a:ext cx="2152903" cy="658706"/>
      </dsp:txXfrm>
    </dsp:sp>
    <dsp:sp modelId="{4F29F589-BDDA-4148-B524-0200306A56F8}">
      <dsp:nvSpPr>
        <dsp:cNvPr id="0" name=""/>
        <dsp:cNvSpPr/>
      </dsp:nvSpPr>
      <dsp:spPr>
        <a:xfrm>
          <a:off x="3312159" y="1976119"/>
          <a:ext cx="4416212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Activity Model</a:t>
          </a:r>
          <a:endParaRPr lang="en-CA" sz="1400" kern="1200" dirty="0"/>
        </a:p>
      </dsp:txBody>
      <dsp:txXfrm>
        <a:off x="4084996" y="1976119"/>
        <a:ext cx="2870538" cy="658706"/>
      </dsp:txXfrm>
    </dsp:sp>
    <dsp:sp modelId="{E576412A-97EA-4162-969B-08DDED49CA0D}">
      <dsp:nvSpPr>
        <dsp:cNvPr id="0" name=""/>
        <dsp:cNvSpPr/>
      </dsp:nvSpPr>
      <dsp:spPr>
        <a:xfrm>
          <a:off x="2760132" y="2634826"/>
          <a:ext cx="5520265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Relationship model for Agents within a Subsystems</a:t>
          </a:r>
          <a:endParaRPr lang="en-CA" sz="1400" kern="1200" dirty="0"/>
        </a:p>
      </dsp:txBody>
      <dsp:txXfrm>
        <a:off x="3726179" y="2634826"/>
        <a:ext cx="3588172" cy="658706"/>
      </dsp:txXfrm>
    </dsp:sp>
    <dsp:sp modelId="{2070461C-939E-4631-9A12-BE303A186A11}">
      <dsp:nvSpPr>
        <dsp:cNvPr id="0" name=""/>
        <dsp:cNvSpPr/>
      </dsp:nvSpPr>
      <dsp:spPr>
        <a:xfrm>
          <a:off x="2208106" y="3293533"/>
          <a:ext cx="6624319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Description of Agents within a Subsystem</a:t>
          </a:r>
          <a:endParaRPr lang="en-CA" sz="1400" kern="1200" dirty="0"/>
        </a:p>
      </dsp:txBody>
      <dsp:txXfrm>
        <a:off x="3367362" y="3293533"/>
        <a:ext cx="4305807" cy="658706"/>
      </dsp:txXfrm>
    </dsp:sp>
    <dsp:sp modelId="{6180CDB8-BFA0-48B9-974D-4603C8EBD531}">
      <dsp:nvSpPr>
        <dsp:cNvPr id="0" name=""/>
        <dsp:cNvSpPr/>
      </dsp:nvSpPr>
      <dsp:spPr>
        <a:xfrm>
          <a:off x="1656079" y="3952239"/>
          <a:ext cx="7728372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Breakdown of the System into three Subsystems</a:t>
          </a:r>
          <a:endParaRPr lang="en-CA" sz="1400" kern="1200" dirty="0"/>
        </a:p>
      </dsp:txBody>
      <dsp:txXfrm>
        <a:off x="3008544" y="3952239"/>
        <a:ext cx="5023442" cy="658706"/>
      </dsp:txXfrm>
    </dsp:sp>
    <dsp:sp modelId="{3712765D-6F60-4998-A54B-FEA2FD5CA83F}">
      <dsp:nvSpPr>
        <dsp:cNvPr id="0" name=""/>
        <dsp:cNvSpPr/>
      </dsp:nvSpPr>
      <dsp:spPr>
        <a:xfrm>
          <a:off x="1104053" y="4610946"/>
          <a:ext cx="8832425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System Description</a:t>
          </a:r>
          <a:endParaRPr lang="en-CA" sz="1400" kern="1200" dirty="0"/>
        </a:p>
      </dsp:txBody>
      <dsp:txXfrm>
        <a:off x="2649727" y="4610946"/>
        <a:ext cx="5741076" cy="658706"/>
      </dsp:txXfrm>
    </dsp:sp>
    <dsp:sp modelId="{5D5D2236-3157-4EC1-8F20-24987D9BACCB}">
      <dsp:nvSpPr>
        <dsp:cNvPr id="0" name=""/>
        <dsp:cNvSpPr/>
      </dsp:nvSpPr>
      <dsp:spPr>
        <a:xfrm>
          <a:off x="552026" y="5269652"/>
          <a:ext cx="9936478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Multi-Agent System Model</a:t>
          </a:r>
          <a:endParaRPr lang="en-CA" sz="1400" kern="1200" dirty="0"/>
        </a:p>
      </dsp:txBody>
      <dsp:txXfrm>
        <a:off x="2290910" y="5269652"/>
        <a:ext cx="6458711" cy="658706"/>
      </dsp:txXfrm>
    </dsp:sp>
    <dsp:sp modelId="{988FA142-5836-456A-9279-85FCBD27409D}">
      <dsp:nvSpPr>
        <dsp:cNvPr id="0" name=""/>
        <dsp:cNvSpPr/>
      </dsp:nvSpPr>
      <dsp:spPr>
        <a:xfrm>
          <a:off x="0" y="5928359"/>
          <a:ext cx="11040531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UML Models</a:t>
          </a:r>
          <a:endParaRPr lang="en-CA" sz="1400" kern="1200" dirty="0"/>
        </a:p>
      </dsp:txBody>
      <dsp:txXfrm>
        <a:off x="1932093" y="5928359"/>
        <a:ext cx="7176345" cy="65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5" name="Oval 4"/>
          <p:cNvSpPr/>
          <p:nvPr/>
        </p:nvSpPr>
        <p:spPr>
          <a:xfrm>
            <a:off x="503766" y="1951566"/>
            <a:ext cx="118533" cy="931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622299" y="1998133"/>
            <a:ext cx="3513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699" y="2041320"/>
            <a:ext cx="60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Start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47" y="3830094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2123014" y="296914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023527" y="255598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0117" y="1066799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2051048" y="4794252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8693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6599" y="1035052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1048" y="220556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548464" y="764652"/>
            <a:ext cx="0" cy="28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" idx="0"/>
          </p:cNvCxnSpPr>
          <p:nvPr/>
        </p:nvCxnSpPr>
        <p:spPr>
          <a:xfrm>
            <a:off x="2524125" y="2667000"/>
            <a:ext cx="5289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4" idx="0"/>
          </p:cNvCxnSpPr>
          <p:nvPr/>
        </p:nvCxnSpPr>
        <p:spPr>
          <a:xfrm flipH="1">
            <a:off x="2520947" y="3527947"/>
            <a:ext cx="8467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13" idx="0"/>
          </p:cNvCxnSpPr>
          <p:nvPr/>
        </p:nvCxnSpPr>
        <p:spPr>
          <a:xfrm flipH="1">
            <a:off x="2518831" y="4388894"/>
            <a:ext cx="2116" cy="4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</a:t>
            </a:r>
            <a:r>
              <a:rPr lang="en-CA" sz="1050" dirty="0" smtClean="0"/>
              <a:t>Noise data from the system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9853" y="4527233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137902" y="4512079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</a:t>
            </a:r>
            <a:r>
              <a:rPr lang="en-CA" sz="1050" dirty="0" smtClean="0"/>
              <a:t>Employer</a:t>
            </a:r>
            <a:r>
              <a:rPr lang="en-CA" sz="1050" dirty="0" smtClean="0"/>
              <a:t>’s and User’s </a:t>
            </a:r>
            <a:r>
              <a:rPr lang="en-CA" sz="1050" dirty="0" smtClean="0"/>
              <a:t>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</a:t>
            </a:r>
            <a:r>
              <a:rPr lang="en-CA" sz="1050" dirty="0" smtClean="0"/>
              <a:t>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</a:t>
            </a:r>
            <a:r>
              <a:rPr lang="en-CA" sz="1050" dirty="0" smtClean="0"/>
              <a:t>Candidate’s and Employer's historic </a:t>
            </a:r>
            <a:r>
              <a:rPr lang="en-CA" sz="1050" dirty="0" smtClean="0"/>
              <a:t>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28795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</a:t>
            </a:r>
            <a:r>
              <a:rPr lang="en-CA" sz="1050" dirty="0" smtClean="0"/>
              <a:t>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</a:t>
            </a:r>
            <a:r>
              <a:rPr lang="en-CA" sz="1050" dirty="0" smtClean="0"/>
              <a:t>Candidate’s and Employer’s </a:t>
            </a:r>
            <a:r>
              <a:rPr lang="en-CA" sz="1050" dirty="0" smtClean="0"/>
              <a:t>data </a:t>
            </a:r>
            <a:r>
              <a:rPr lang="en-CA" sz="1050" dirty="0" smtClean="0"/>
              <a:t>between </a:t>
            </a:r>
            <a:r>
              <a:rPr lang="en-CA" sz="1050" dirty="0" smtClean="0"/>
              <a:t>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493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41</cp:revision>
  <dcterms:created xsi:type="dcterms:W3CDTF">2016-12-16T16:43:54Z</dcterms:created>
  <dcterms:modified xsi:type="dcterms:W3CDTF">2017-03-15T08:54:29Z</dcterms:modified>
</cp:coreProperties>
</file>