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79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202942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151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14</cp:revision>
  <dcterms:created xsi:type="dcterms:W3CDTF">2016-12-16T16:43:54Z</dcterms:created>
  <dcterms:modified xsi:type="dcterms:W3CDTF">2017-01-27T02:54:36Z</dcterms:modified>
</cp:coreProperties>
</file>