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14E4-B7E7-4EDD-B7B6-F0CF0C41F197}" type="datetimeFigureOut">
              <a:rPr lang="en-CA" smtClean="0"/>
              <a:t>2017-01-26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4F6D-0B73-4D5F-AB02-E76CBD0B7C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602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14E4-B7E7-4EDD-B7B6-F0CF0C41F197}" type="datetimeFigureOut">
              <a:rPr lang="en-CA" smtClean="0"/>
              <a:t>2017-01-26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4F6D-0B73-4D5F-AB02-E76CBD0B7C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203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14E4-B7E7-4EDD-B7B6-F0CF0C41F197}" type="datetimeFigureOut">
              <a:rPr lang="en-CA" smtClean="0"/>
              <a:t>2017-01-26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4F6D-0B73-4D5F-AB02-E76CBD0B7C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250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14E4-B7E7-4EDD-B7B6-F0CF0C41F197}" type="datetimeFigureOut">
              <a:rPr lang="en-CA" smtClean="0"/>
              <a:t>2017-01-26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4F6D-0B73-4D5F-AB02-E76CBD0B7C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955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14E4-B7E7-4EDD-B7B6-F0CF0C41F197}" type="datetimeFigureOut">
              <a:rPr lang="en-CA" smtClean="0"/>
              <a:t>2017-01-26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4F6D-0B73-4D5F-AB02-E76CBD0B7C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41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14E4-B7E7-4EDD-B7B6-F0CF0C41F197}" type="datetimeFigureOut">
              <a:rPr lang="en-CA" smtClean="0"/>
              <a:t>2017-01-26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4F6D-0B73-4D5F-AB02-E76CBD0B7C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37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14E4-B7E7-4EDD-B7B6-F0CF0C41F197}" type="datetimeFigureOut">
              <a:rPr lang="en-CA" smtClean="0"/>
              <a:t>2017-01-26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4F6D-0B73-4D5F-AB02-E76CBD0B7C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523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14E4-B7E7-4EDD-B7B6-F0CF0C41F197}" type="datetimeFigureOut">
              <a:rPr lang="en-CA" smtClean="0"/>
              <a:t>2017-01-26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4F6D-0B73-4D5F-AB02-E76CBD0B7C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402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14E4-B7E7-4EDD-B7B6-F0CF0C41F197}" type="datetimeFigureOut">
              <a:rPr lang="en-CA" smtClean="0"/>
              <a:t>2017-01-26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4F6D-0B73-4D5F-AB02-E76CBD0B7C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421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14E4-B7E7-4EDD-B7B6-F0CF0C41F197}" type="datetimeFigureOut">
              <a:rPr lang="en-CA" smtClean="0"/>
              <a:t>2017-01-26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4F6D-0B73-4D5F-AB02-E76CBD0B7C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140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14E4-B7E7-4EDD-B7B6-F0CF0C41F197}" type="datetimeFigureOut">
              <a:rPr lang="en-CA" smtClean="0"/>
              <a:t>2017-01-26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4F6D-0B73-4D5F-AB02-E76CBD0B7C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344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914E4-B7E7-4EDD-B7B6-F0CF0C41F197}" type="datetimeFigureOut">
              <a:rPr lang="en-CA" smtClean="0"/>
              <a:t>2017-01-26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24F6D-0B73-4D5F-AB02-E76CBD0B7C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375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287" y="1045029"/>
            <a:ext cx="69668" cy="4911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3426828" y="1058085"/>
            <a:ext cx="69668" cy="4911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5795562" y="1058087"/>
            <a:ext cx="69668" cy="4911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7964009" y="1049379"/>
            <a:ext cx="69668" cy="4911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10193409" y="1049384"/>
            <a:ext cx="69668" cy="4911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949228" y="853443"/>
            <a:ext cx="10624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Duration [T</a:t>
            </a:r>
            <a:r>
              <a:rPr lang="en-CA" sz="1050" dirty="0"/>
              <a:t>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99953" y="853443"/>
            <a:ext cx="1497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Extent of Usage  [P(D)]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5177260" y="853443"/>
            <a:ext cx="14674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Size of Audience [P(S)]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7262964" y="853443"/>
            <a:ext cx="1345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User Situation [R(S)]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9570720" y="830295"/>
            <a:ext cx="1336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User Intention [R(C)]</a:t>
            </a:r>
            <a:endParaRPr lang="en-CA" sz="105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496496" y="4920343"/>
            <a:ext cx="2368734" cy="57476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375955" y="3344091"/>
            <a:ext cx="2050873" cy="157625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865230" y="1506583"/>
            <a:ext cx="2098779" cy="398852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8033677" y="1288869"/>
            <a:ext cx="2229400" cy="21771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5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287" y="1045029"/>
            <a:ext cx="69668" cy="4911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3426828" y="1058085"/>
            <a:ext cx="69668" cy="4911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5795562" y="1058087"/>
            <a:ext cx="69668" cy="4911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7964009" y="1049379"/>
            <a:ext cx="69668" cy="4911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10193409" y="1049384"/>
            <a:ext cx="69668" cy="4911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949228" y="853443"/>
            <a:ext cx="10624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Duration [T</a:t>
            </a:r>
            <a:r>
              <a:rPr lang="en-CA" sz="1050" dirty="0"/>
              <a:t>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99953" y="853443"/>
            <a:ext cx="1497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Extent of Usage  [P(D)]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5177260" y="853443"/>
            <a:ext cx="14674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Size of Audience [P(S)]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7262964" y="853443"/>
            <a:ext cx="1345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User Situation [R(S)]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9570720" y="830295"/>
            <a:ext cx="1336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User Intention [R(C)]</a:t>
            </a:r>
            <a:endParaRPr lang="en-CA" sz="1050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3496496" y="1593669"/>
            <a:ext cx="2299066" cy="50509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375955" y="2098766"/>
            <a:ext cx="2050873" cy="4963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865230" y="1593669"/>
            <a:ext cx="2168447" cy="258644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8033677" y="1107359"/>
            <a:ext cx="2229400" cy="307275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074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v2srivas</dc:creator>
  <cp:lastModifiedBy>v2srivas</cp:lastModifiedBy>
  <cp:revision>4</cp:revision>
  <dcterms:created xsi:type="dcterms:W3CDTF">2016-12-16T01:52:59Z</dcterms:created>
  <dcterms:modified xsi:type="dcterms:W3CDTF">2017-01-26T16:21:00Z</dcterms:modified>
</cp:coreProperties>
</file>