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BFF0FF-E1ED-4DD8-A4D1-C7C1EE852048}" type="doc">
      <dgm:prSet loTypeId="urn:microsoft.com/office/officeart/2005/8/layout/pyramid1" loCatId="pyramid" qsTypeId="urn:microsoft.com/office/officeart/2005/8/quickstyle/simple3" qsCatId="simple" csTypeId="urn:microsoft.com/office/officeart/2005/8/colors/accent1_2" csCatId="accent1" phldr="1"/>
      <dgm:spPr/>
    </dgm:pt>
    <dgm:pt modelId="{3A8744DB-F8AE-4767-A034-31211B8B0601}">
      <dgm:prSet phldrT="[Text]" custT="1"/>
      <dgm:spPr/>
      <dgm:t>
        <a:bodyPr/>
        <a:lstStyle/>
        <a:p>
          <a:r>
            <a:rPr lang="en-CA" sz="1200" dirty="0" smtClean="0"/>
            <a:t>Final </a:t>
          </a:r>
        </a:p>
        <a:p>
          <a:r>
            <a:rPr lang="en-CA" sz="1200" dirty="0" smtClean="0"/>
            <a:t>Model</a:t>
          </a:r>
          <a:endParaRPr lang="en-CA" sz="1200" dirty="0"/>
        </a:p>
      </dgm:t>
    </dgm:pt>
    <dgm:pt modelId="{6A16D5DC-EFDB-42B9-BDE4-F0F4C53556F7}" type="parTrans" cxnId="{4F98EB83-DF6C-42EB-ADF3-D58DD61C917B}">
      <dgm:prSet/>
      <dgm:spPr/>
      <dgm:t>
        <a:bodyPr/>
        <a:lstStyle/>
        <a:p>
          <a:endParaRPr lang="en-CA"/>
        </a:p>
      </dgm:t>
    </dgm:pt>
    <dgm:pt modelId="{8EDF3B9E-A3A5-4033-AF36-22399A4C156C}" type="sibTrans" cxnId="{4F98EB83-DF6C-42EB-ADF3-D58DD61C917B}">
      <dgm:prSet/>
      <dgm:spPr/>
      <dgm:t>
        <a:bodyPr/>
        <a:lstStyle/>
        <a:p>
          <a:endParaRPr lang="en-CA"/>
        </a:p>
      </dgm:t>
    </dgm:pt>
    <dgm:pt modelId="{ED660E05-A3C5-4415-A05F-11517539862F}">
      <dgm:prSet phldrT="[Text]"/>
      <dgm:spPr/>
      <dgm:t>
        <a:bodyPr/>
        <a:lstStyle/>
        <a:p>
          <a:r>
            <a:rPr lang="en-CA" dirty="0" smtClean="0"/>
            <a:t>Subsystem Sequence Diagrams</a:t>
          </a:r>
          <a:endParaRPr lang="en-CA" dirty="0"/>
        </a:p>
      </dgm:t>
    </dgm:pt>
    <dgm:pt modelId="{D3082ADA-9F5C-4AA7-AF16-C1827EC95C57}" type="parTrans" cxnId="{EC7EBCDA-566F-49AD-9063-BCDF6986DF6C}">
      <dgm:prSet/>
      <dgm:spPr/>
      <dgm:t>
        <a:bodyPr/>
        <a:lstStyle/>
        <a:p>
          <a:endParaRPr lang="en-CA"/>
        </a:p>
      </dgm:t>
    </dgm:pt>
    <dgm:pt modelId="{0B869177-B774-49B3-8BE6-088F574FFA4E}" type="sibTrans" cxnId="{EC7EBCDA-566F-49AD-9063-BCDF6986DF6C}">
      <dgm:prSet/>
      <dgm:spPr/>
      <dgm:t>
        <a:bodyPr/>
        <a:lstStyle/>
        <a:p>
          <a:endParaRPr lang="en-CA"/>
        </a:p>
      </dgm:t>
    </dgm:pt>
    <dgm:pt modelId="{02029822-1D0B-4167-AB29-12862115C54E}">
      <dgm:prSet phldrT="[Text]"/>
      <dgm:spPr/>
      <dgm:t>
        <a:bodyPr/>
        <a:lstStyle/>
        <a:p>
          <a:r>
            <a:rPr lang="en-CA" dirty="0" smtClean="0"/>
            <a:t>UML Models</a:t>
          </a:r>
          <a:endParaRPr lang="en-CA" dirty="0"/>
        </a:p>
      </dgm:t>
    </dgm:pt>
    <dgm:pt modelId="{AC5188D2-898F-4492-AB35-C332C07C6D92}" type="parTrans" cxnId="{E1492274-30A0-46A0-8F0A-2FCD29BFE5DA}">
      <dgm:prSet/>
      <dgm:spPr/>
      <dgm:t>
        <a:bodyPr/>
        <a:lstStyle/>
        <a:p>
          <a:endParaRPr lang="en-CA"/>
        </a:p>
      </dgm:t>
    </dgm:pt>
    <dgm:pt modelId="{37CE70C1-941F-40EC-8A71-EE87F743839E}" type="sibTrans" cxnId="{E1492274-30A0-46A0-8F0A-2FCD29BFE5DA}">
      <dgm:prSet/>
      <dgm:spPr/>
      <dgm:t>
        <a:bodyPr/>
        <a:lstStyle/>
        <a:p>
          <a:endParaRPr lang="en-CA"/>
        </a:p>
      </dgm:t>
    </dgm:pt>
    <dgm:pt modelId="{52B94B77-B82C-41C1-8169-6D41F06ED784}">
      <dgm:prSet phldrT="[Text]"/>
      <dgm:spPr/>
      <dgm:t>
        <a:bodyPr/>
        <a:lstStyle/>
        <a:p>
          <a:r>
            <a:rPr lang="en-CA" dirty="0" smtClean="0"/>
            <a:t>Subsystem Goal Model</a:t>
          </a:r>
          <a:endParaRPr lang="en-CA" dirty="0"/>
        </a:p>
      </dgm:t>
    </dgm:pt>
    <dgm:pt modelId="{EC4D8A3F-21C6-4BE0-8338-849B7C83094E}" type="parTrans" cxnId="{CCC9DBEA-98E9-44B1-ABB1-50DF89334443}">
      <dgm:prSet/>
      <dgm:spPr/>
      <dgm:t>
        <a:bodyPr/>
        <a:lstStyle/>
        <a:p>
          <a:endParaRPr lang="en-CA"/>
        </a:p>
      </dgm:t>
    </dgm:pt>
    <dgm:pt modelId="{5FF7DE93-8731-4DBC-8E00-ECF0086F1FF6}" type="sibTrans" cxnId="{CCC9DBEA-98E9-44B1-ABB1-50DF89334443}">
      <dgm:prSet/>
      <dgm:spPr/>
      <dgm:t>
        <a:bodyPr/>
        <a:lstStyle/>
        <a:p>
          <a:endParaRPr lang="en-CA"/>
        </a:p>
      </dgm:t>
    </dgm:pt>
    <dgm:pt modelId="{FA841052-5B7E-498C-86E5-A60073DFDB27}">
      <dgm:prSet phldrT="[Text]"/>
      <dgm:spPr/>
      <dgm:t>
        <a:bodyPr/>
        <a:lstStyle/>
        <a:p>
          <a:r>
            <a:rPr lang="en-CA" dirty="0" smtClean="0"/>
            <a:t>Subsystem Activity Model</a:t>
          </a:r>
          <a:endParaRPr lang="en-CA" dirty="0"/>
        </a:p>
      </dgm:t>
    </dgm:pt>
    <dgm:pt modelId="{C8CED91B-D252-4249-B2A7-B5DF4D05A851}" type="parTrans" cxnId="{715F1D6D-1CB2-4AEA-8D5B-F442C4C71689}">
      <dgm:prSet/>
      <dgm:spPr/>
      <dgm:t>
        <a:bodyPr/>
        <a:lstStyle/>
        <a:p>
          <a:endParaRPr lang="en-CA"/>
        </a:p>
      </dgm:t>
    </dgm:pt>
    <dgm:pt modelId="{EC23A713-4453-4C13-9C20-968B1EC009B7}" type="sibTrans" cxnId="{715F1D6D-1CB2-4AEA-8D5B-F442C4C71689}">
      <dgm:prSet/>
      <dgm:spPr/>
      <dgm:t>
        <a:bodyPr/>
        <a:lstStyle/>
        <a:p>
          <a:endParaRPr lang="en-CA"/>
        </a:p>
      </dgm:t>
    </dgm:pt>
    <dgm:pt modelId="{5CBB4174-AF99-4AA3-94E0-596BA7BEC8B7}">
      <dgm:prSet phldrT="[Text]"/>
      <dgm:spPr/>
      <dgm:t>
        <a:bodyPr/>
        <a:lstStyle/>
        <a:p>
          <a:r>
            <a:rPr lang="en-CA" dirty="0" smtClean="0"/>
            <a:t>Breakdown of the System into three Subsystems</a:t>
          </a:r>
          <a:endParaRPr lang="en-CA" dirty="0"/>
        </a:p>
      </dgm:t>
    </dgm:pt>
    <dgm:pt modelId="{B17E312B-BECF-4FF1-B3C8-66BD298A6661}" type="parTrans" cxnId="{9E5EF4CD-8FE8-462B-BFD0-D61E73C8510D}">
      <dgm:prSet/>
      <dgm:spPr/>
      <dgm:t>
        <a:bodyPr/>
        <a:lstStyle/>
        <a:p>
          <a:endParaRPr lang="en-CA"/>
        </a:p>
      </dgm:t>
    </dgm:pt>
    <dgm:pt modelId="{0B6648A3-4796-4AD7-986D-8FF456EE2C6C}" type="sibTrans" cxnId="{9E5EF4CD-8FE8-462B-BFD0-D61E73C8510D}">
      <dgm:prSet/>
      <dgm:spPr/>
      <dgm:t>
        <a:bodyPr/>
        <a:lstStyle/>
        <a:p>
          <a:endParaRPr lang="en-CA"/>
        </a:p>
      </dgm:t>
    </dgm:pt>
    <dgm:pt modelId="{CBF26D37-097E-49FE-97F8-24259756D1F0}">
      <dgm:prSet phldrT="[Text]"/>
      <dgm:spPr/>
      <dgm:t>
        <a:bodyPr/>
        <a:lstStyle/>
        <a:p>
          <a:r>
            <a:rPr lang="en-CA" dirty="0" smtClean="0"/>
            <a:t>System Description</a:t>
          </a:r>
          <a:endParaRPr lang="en-CA" dirty="0"/>
        </a:p>
      </dgm:t>
    </dgm:pt>
    <dgm:pt modelId="{BF503218-0CEE-4BA5-B95C-DB914DE2F457}" type="parTrans" cxnId="{36FE6802-D48F-4F25-8B7C-13717948914B}">
      <dgm:prSet/>
      <dgm:spPr/>
      <dgm:t>
        <a:bodyPr/>
        <a:lstStyle/>
        <a:p>
          <a:endParaRPr lang="en-CA"/>
        </a:p>
      </dgm:t>
    </dgm:pt>
    <dgm:pt modelId="{A07E51F3-D143-487B-87CD-657FA3C01494}" type="sibTrans" cxnId="{36FE6802-D48F-4F25-8B7C-13717948914B}">
      <dgm:prSet/>
      <dgm:spPr/>
      <dgm:t>
        <a:bodyPr/>
        <a:lstStyle/>
        <a:p>
          <a:endParaRPr lang="en-CA"/>
        </a:p>
      </dgm:t>
    </dgm:pt>
    <dgm:pt modelId="{0ABE8275-F1C0-4F63-AA0A-0FE6B7289875}">
      <dgm:prSet phldrT="[Text]"/>
      <dgm:spPr/>
      <dgm:t>
        <a:bodyPr/>
        <a:lstStyle/>
        <a:p>
          <a:r>
            <a:rPr lang="en-CA" dirty="0" smtClean="0"/>
            <a:t>Relationship model for Agents within a Subsystems</a:t>
          </a:r>
          <a:endParaRPr lang="en-CA" dirty="0"/>
        </a:p>
      </dgm:t>
    </dgm:pt>
    <dgm:pt modelId="{7C45FF20-FC13-4FEA-B5AD-495F3E2C472C}" type="parTrans" cxnId="{7AA0C61A-1784-4F41-9709-E20E66F82473}">
      <dgm:prSet/>
      <dgm:spPr/>
      <dgm:t>
        <a:bodyPr/>
        <a:lstStyle/>
        <a:p>
          <a:endParaRPr lang="en-CA"/>
        </a:p>
      </dgm:t>
    </dgm:pt>
    <dgm:pt modelId="{37D970EA-70F3-4ACE-8A3F-E52406784594}" type="sibTrans" cxnId="{7AA0C61A-1784-4F41-9709-E20E66F82473}">
      <dgm:prSet/>
      <dgm:spPr/>
      <dgm:t>
        <a:bodyPr/>
        <a:lstStyle/>
        <a:p>
          <a:endParaRPr lang="en-CA"/>
        </a:p>
      </dgm:t>
    </dgm:pt>
    <dgm:pt modelId="{88AE92DD-26F5-4709-8472-E2A11A3D0BDB}">
      <dgm:prSet phldrT="[Text]"/>
      <dgm:spPr/>
      <dgm:t>
        <a:bodyPr/>
        <a:lstStyle/>
        <a:p>
          <a:r>
            <a:rPr lang="en-CA" dirty="0" smtClean="0"/>
            <a:t>Description of Agents within a Subsystem</a:t>
          </a:r>
          <a:endParaRPr lang="en-CA" dirty="0"/>
        </a:p>
      </dgm:t>
    </dgm:pt>
    <dgm:pt modelId="{6430554A-1187-4FAB-B62F-55CF2BAA5853}" type="parTrans" cxnId="{548FDEA8-0AAF-4C13-BC8A-092062348850}">
      <dgm:prSet/>
      <dgm:spPr/>
      <dgm:t>
        <a:bodyPr/>
        <a:lstStyle/>
        <a:p>
          <a:endParaRPr lang="en-CA"/>
        </a:p>
      </dgm:t>
    </dgm:pt>
    <dgm:pt modelId="{29CCE0BD-801E-40F7-92ED-A4F084987806}" type="sibTrans" cxnId="{548FDEA8-0AAF-4C13-BC8A-092062348850}">
      <dgm:prSet/>
      <dgm:spPr/>
      <dgm:t>
        <a:bodyPr/>
        <a:lstStyle/>
        <a:p>
          <a:endParaRPr lang="en-CA"/>
        </a:p>
      </dgm:t>
    </dgm:pt>
    <dgm:pt modelId="{803C6ECA-9331-4D05-9835-0783C8270BB7}">
      <dgm:prSet phldrT="[Text]"/>
      <dgm:spPr/>
      <dgm:t>
        <a:bodyPr/>
        <a:lstStyle/>
        <a:p>
          <a:r>
            <a:rPr lang="en-CA" dirty="0" smtClean="0"/>
            <a:t>Multi-Agent System Model</a:t>
          </a:r>
          <a:endParaRPr lang="en-CA" dirty="0"/>
        </a:p>
      </dgm:t>
    </dgm:pt>
    <dgm:pt modelId="{E453F5CE-83C6-412F-A752-42D8F6B03EE1}" type="parTrans" cxnId="{AB637049-EFC7-4515-BB55-D288A7EF32A3}">
      <dgm:prSet/>
      <dgm:spPr/>
      <dgm:t>
        <a:bodyPr/>
        <a:lstStyle/>
        <a:p>
          <a:endParaRPr lang="en-CA"/>
        </a:p>
      </dgm:t>
    </dgm:pt>
    <dgm:pt modelId="{C676DCCC-79DF-4C60-8332-CFEAD7606110}" type="sibTrans" cxnId="{AB637049-EFC7-4515-BB55-D288A7EF32A3}">
      <dgm:prSet/>
      <dgm:spPr/>
      <dgm:t>
        <a:bodyPr/>
        <a:lstStyle/>
        <a:p>
          <a:endParaRPr lang="en-CA"/>
        </a:p>
      </dgm:t>
    </dgm:pt>
    <dgm:pt modelId="{0DA63424-3B6C-4E0E-92BC-86F5B1E8137A}" type="pres">
      <dgm:prSet presAssocID="{9ABFF0FF-E1ED-4DD8-A4D1-C7C1EE852048}" presName="Name0" presStyleCnt="0">
        <dgm:presLayoutVars>
          <dgm:dir/>
          <dgm:animLvl val="lvl"/>
          <dgm:resizeHandles val="exact"/>
        </dgm:presLayoutVars>
      </dgm:prSet>
      <dgm:spPr/>
    </dgm:pt>
    <dgm:pt modelId="{7157F897-CF12-4B34-84D8-B8D12B1774B2}" type="pres">
      <dgm:prSet presAssocID="{3A8744DB-F8AE-4767-A034-31211B8B0601}" presName="Name8" presStyleCnt="0"/>
      <dgm:spPr/>
    </dgm:pt>
    <dgm:pt modelId="{329039B1-6749-44BD-9FBC-CB8F6FA6472F}" type="pres">
      <dgm:prSet presAssocID="{3A8744DB-F8AE-4767-A034-31211B8B0601}" presName="level" presStyleLbl="node1" presStyleIdx="0" presStyleCnt="10" custLinFactNeighborY="3856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E5A8F64-069F-4D75-ADD6-69BD530A03B3}" type="pres">
      <dgm:prSet presAssocID="{3A8744DB-F8AE-4767-A034-31211B8B060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DB9CB50-3458-4889-96A4-EF9E4F54B571}" type="pres">
      <dgm:prSet presAssocID="{ED660E05-A3C5-4415-A05F-11517539862F}" presName="Name8" presStyleCnt="0"/>
      <dgm:spPr/>
    </dgm:pt>
    <dgm:pt modelId="{6153C30D-AC41-4B64-A180-D8C4027A018A}" type="pres">
      <dgm:prSet presAssocID="{ED660E05-A3C5-4415-A05F-11517539862F}" presName="level" presStyleLbl="node1" presStyleIdx="1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56BA364-35FF-4772-B89E-CE526EC4590E}" type="pres">
      <dgm:prSet presAssocID="{ED660E05-A3C5-4415-A05F-11517539862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5319C87-FF90-480E-8394-C129C84D06AA}" type="pres">
      <dgm:prSet presAssocID="{52B94B77-B82C-41C1-8169-6D41F06ED784}" presName="Name8" presStyleCnt="0"/>
      <dgm:spPr/>
    </dgm:pt>
    <dgm:pt modelId="{842034B9-91E6-401A-8E66-354CA6F95970}" type="pres">
      <dgm:prSet presAssocID="{52B94B77-B82C-41C1-8169-6D41F06ED784}" presName="level" presStyleLbl="node1" presStyleIdx="2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9D4C1E2-3256-4847-85FA-1C08C08D276D}" type="pres">
      <dgm:prSet presAssocID="{52B94B77-B82C-41C1-8169-6D41F06ED78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669168E-C2D5-408D-8301-02E9ADA59864}" type="pres">
      <dgm:prSet presAssocID="{FA841052-5B7E-498C-86E5-A60073DFDB27}" presName="Name8" presStyleCnt="0"/>
      <dgm:spPr/>
    </dgm:pt>
    <dgm:pt modelId="{4F29F589-BDDA-4148-B524-0200306A56F8}" type="pres">
      <dgm:prSet presAssocID="{FA841052-5B7E-498C-86E5-A60073DFDB27}" presName="level" presStyleLbl="node1" presStyleIdx="3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E7A4529-4E99-465E-9F99-9D10C23E7FC4}" type="pres">
      <dgm:prSet presAssocID="{FA841052-5B7E-498C-86E5-A60073DFDB2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17FD2A7-3DF2-4AD5-A8B2-1EFF8477FF1D}" type="pres">
      <dgm:prSet presAssocID="{0ABE8275-F1C0-4F63-AA0A-0FE6B7289875}" presName="Name8" presStyleCnt="0"/>
      <dgm:spPr/>
    </dgm:pt>
    <dgm:pt modelId="{E576412A-97EA-4162-969B-08DDED49CA0D}" type="pres">
      <dgm:prSet presAssocID="{0ABE8275-F1C0-4F63-AA0A-0FE6B7289875}" presName="level" presStyleLbl="node1" presStyleIdx="4" presStyleCnt="10">
        <dgm:presLayoutVars>
          <dgm:chMax val="1"/>
          <dgm:bulletEnabled val="1"/>
        </dgm:presLayoutVars>
      </dgm:prSet>
      <dgm:spPr/>
    </dgm:pt>
    <dgm:pt modelId="{FE983E8E-DFD9-429B-A50A-91466C6CC733}" type="pres">
      <dgm:prSet presAssocID="{0ABE8275-F1C0-4F63-AA0A-0FE6B728987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E4D4EC4-1481-425E-9253-E77B797CD338}" type="pres">
      <dgm:prSet presAssocID="{88AE92DD-26F5-4709-8472-E2A11A3D0BDB}" presName="Name8" presStyleCnt="0"/>
      <dgm:spPr/>
    </dgm:pt>
    <dgm:pt modelId="{2070461C-939E-4631-9A12-BE303A186A11}" type="pres">
      <dgm:prSet presAssocID="{88AE92DD-26F5-4709-8472-E2A11A3D0BDB}" presName="level" presStyleLbl="node1" presStyleIdx="5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C871E11-FEB7-4371-8EC5-E30307F34DC7}" type="pres">
      <dgm:prSet presAssocID="{88AE92DD-26F5-4709-8472-E2A11A3D0BD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55ABD63-B9D6-4D68-9EE8-6B6EF27E053B}" type="pres">
      <dgm:prSet presAssocID="{5CBB4174-AF99-4AA3-94E0-596BA7BEC8B7}" presName="Name8" presStyleCnt="0"/>
      <dgm:spPr/>
    </dgm:pt>
    <dgm:pt modelId="{6180CDB8-BFA0-48B9-974D-4603C8EBD531}" type="pres">
      <dgm:prSet presAssocID="{5CBB4174-AF99-4AA3-94E0-596BA7BEC8B7}" presName="level" presStyleLbl="node1" presStyleIdx="6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808EA4E-FD13-48C3-8182-F451C4D903CB}" type="pres">
      <dgm:prSet presAssocID="{5CBB4174-AF99-4AA3-94E0-596BA7BEC8B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1BB53D8-3ED5-4AF8-B94E-F4CEEA2511E7}" type="pres">
      <dgm:prSet presAssocID="{CBF26D37-097E-49FE-97F8-24259756D1F0}" presName="Name8" presStyleCnt="0"/>
      <dgm:spPr/>
    </dgm:pt>
    <dgm:pt modelId="{3712765D-6F60-4998-A54B-FEA2FD5CA83F}" type="pres">
      <dgm:prSet presAssocID="{CBF26D37-097E-49FE-97F8-24259756D1F0}" presName="level" presStyleLbl="node1" presStyleIdx="7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D3601C6-85A5-4DB1-987F-A885E2DBB855}" type="pres">
      <dgm:prSet presAssocID="{CBF26D37-097E-49FE-97F8-24259756D1F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2C4ADA4-A7F9-475B-8CEB-7293673928A0}" type="pres">
      <dgm:prSet presAssocID="{803C6ECA-9331-4D05-9835-0783C8270BB7}" presName="Name8" presStyleCnt="0"/>
      <dgm:spPr/>
    </dgm:pt>
    <dgm:pt modelId="{5D5D2236-3157-4EC1-8F20-24987D9BACCB}" type="pres">
      <dgm:prSet presAssocID="{803C6ECA-9331-4D05-9835-0783C8270BB7}" presName="level" presStyleLbl="node1" presStyleIdx="8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C3A1A4A-0C9C-47E7-8768-F4740554FEEF}" type="pres">
      <dgm:prSet presAssocID="{803C6ECA-9331-4D05-9835-0783C8270BB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24F06928-0574-45A7-84A0-672AE85DC1AB}" type="pres">
      <dgm:prSet presAssocID="{02029822-1D0B-4167-AB29-12862115C54E}" presName="Name8" presStyleCnt="0"/>
      <dgm:spPr/>
    </dgm:pt>
    <dgm:pt modelId="{988FA142-5836-456A-9279-85FCBD27409D}" type="pres">
      <dgm:prSet presAssocID="{02029822-1D0B-4167-AB29-12862115C54E}" presName="level" presStyleLbl="node1" presStyleIdx="9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DD996BE-537B-4C90-B8D6-FEA46B1BBCDF}" type="pres">
      <dgm:prSet presAssocID="{02029822-1D0B-4167-AB29-12862115C54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82B8D53A-6BE5-44D7-9C4E-42BA0E0B1A09}" type="presOf" srcId="{02029822-1D0B-4167-AB29-12862115C54E}" destId="{988FA142-5836-456A-9279-85FCBD27409D}" srcOrd="0" destOrd="0" presId="urn:microsoft.com/office/officeart/2005/8/layout/pyramid1"/>
    <dgm:cxn modelId="{715F1D6D-1CB2-4AEA-8D5B-F442C4C71689}" srcId="{9ABFF0FF-E1ED-4DD8-A4D1-C7C1EE852048}" destId="{FA841052-5B7E-498C-86E5-A60073DFDB27}" srcOrd="3" destOrd="0" parTransId="{C8CED91B-D252-4249-B2A7-B5DF4D05A851}" sibTransId="{EC23A713-4453-4C13-9C20-968B1EC009B7}"/>
    <dgm:cxn modelId="{AB637049-EFC7-4515-BB55-D288A7EF32A3}" srcId="{9ABFF0FF-E1ED-4DD8-A4D1-C7C1EE852048}" destId="{803C6ECA-9331-4D05-9835-0783C8270BB7}" srcOrd="8" destOrd="0" parTransId="{E453F5CE-83C6-412F-A752-42D8F6B03EE1}" sibTransId="{C676DCCC-79DF-4C60-8332-CFEAD7606110}"/>
    <dgm:cxn modelId="{EC7EBCDA-566F-49AD-9063-BCDF6986DF6C}" srcId="{9ABFF0FF-E1ED-4DD8-A4D1-C7C1EE852048}" destId="{ED660E05-A3C5-4415-A05F-11517539862F}" srcOrd="1" destOrd="0" parTransId="{D3082ADA-9F5C-4AA7-AF16-C1827EC95C57}" sibTransId="{0B869177-B774-49B3-8BE6-088F574FFA4E}"/>
    <dgm:cxn modelId="{FE85B56C-8848-410E-A4C6-8176FB4E3669}" type="presOf" srcId="{0ABE8275-F1C0-4F63-AA0A-0FE6B7289875}" destId="{FE983E8E-DFD9-429B-A50A-91466C6CC733}" srcOrd="1" destOrd="0" presId="urn:microsoft.com/office/officeart/2005/8/layout/pyramid1"/>
    <dgm:cxn modelId="{6115750E-66C0-46B8-A8D1-BDBD0CC9A9AC}" type="presOf" srcId="{FA841052-5B7E-498C-86E5-A60073DFDB27}" destId="{5E7A4529-4E99-465E-9F99-9D10C23E7FC4}" srcOrd="1" destOrd="0" presId="urn:microsoft.com/office/officeart/2005/8/layout/pyramid1"/>
    <dgm:cxn modelId="{8D51215C-2202-41CB-B3A2-C35BC2AA2885}" type="presOf" srcId="{ED660E05-A3C5-4415-A05F-11517539862F}" destId="{6153C30D-AC41-4B64-A180-D8C4027A018A}" srcOrd="0" destOrd="0" presId="urn:microsoft.com/office/officeart/2005/8/layout/pyramid1"/>
    <dgm:cxn modelId="{EB04E39E-1419-4F82-9A5D-86F3CB590EF4}" type="presOf" srcId="{803C6ECA-9331-4D05-9835-0783C8270BB7}" destId="{DC3A1A4A-0C9C-47E7-8768-F4740554FEEF}" srcOrd="1" destOrd="0" presId="urn:microsoft.com/office/officeart/2005/8/layout/pyramid1"/>
    <dgm:cxn modelId="{667BC791-6E06-46D4-94FF-B6F66EB89633}" type="presOf" srcId="{88AE92DD-26F5-4709-8472-E2A11A3D0BDB}" destId="{EC871E11-FEB7-4371-8EC5-E30307F34DC7}" srcOrd="1" destOrd="0" presId="urn:microsoft.com/office/officeart/2005/8/layout/pyramid1"/>
    <dgm:cxn modelId="{7184445F-0FC7-4955-9677-2AEE99A0ACF7}" type="presOf" srcId="{52B94B77-B82C-41C1-8169-6D41F06ED784}" destId="{89D4C1E2-3256-4847-85FA-1C08C08D276D}" srcOrd="1" destOrd="0" presId="urn:microsoft.com/office/officeart/2005/8/layout/pyramid1"/>
    <dgm:cxn modelId="{601DB909-2D7A-4C38-BDFB-38B62E89FDC3}" type="presOf" srcId="{3A8744DB-F8AE-4767-A034-31211B8B0601}" destId="{3E5A8F64-069F-4D75-ADD6-69BD530A03B3}" srcOrd="1" destOrd="0" presId="urn:microsoft.com/office/officeart/2005/8/layout/pyramid1"/>
    <dgm:cxn modelId="{76E98EC0-8BA4-4212-B209-500E1DAAA7D3}" type="presOf" srcId="{FA841052-5B7E-498C-86E5-A60073DFDB27}" destId="{4F29F589-BDDA-4148-B524-0200306A56F8}" srcOrd="0" destOrd="0" presId="urn:microsoft.com/office/officeart/2005/8/layout/pyramid1"/>
    <dgm:cxn modelId="{91189320-C190-43B7-9468-FC0CE75FBD59}" type="presOf" srcId="{0ABE8275-F1C0-4F63-AA0A-0FE6B7289875}" destId="{E576412A-97EA-4162-969B-08DDED49CA0D}" srcOrd="0" destOrd="0" presId="urn:microsoft.com/office/officeart/2005/8/layout/pyramid1"/>
    <dgm:cxn modelId="{9E5EF4CD-8FE8-462B-BFD0-D61E73C8510D}" srcId="{9ABFF0FF-E1ED-4DD8-A4D1-C7C1EE852048}" destId="{5CBB4174-AF99-4AA3-94E0-596BA7BEC8B7}" srcOrd="6" destOrd="0" parTransId="{B17E312B-BECF-4FF1-B3C8-66BD298A6661}" sibTransId="{0B6648A3-4796-4AD7-986D-8FF456EE2C6C}"/>
    <dgm:cxn modelId="{65257276-ED71-46E7-957E-9FB8E9FF9784}" type="presOf" srcId="{CBF26D37-097E-49FE-97F8-24259756D1F0}" destId="{8D3601C6-85A5-4DB1-987F-A885E2DBB855}" srcOrd="1" destOrd="0" presId="urn:microsoft.com/office/officeart/2005/8/layout/pyramid1"/>
    <dgm:cxn modelId="{E1492274-30A0-46A0-8F0A-2FCD29BFE5DA}" srcId="{9ABFF0FF-E1ED-4DD8-A4D1-C7C1EE852048}" destId="{02029822-1D0B-4167-AB29-12862115C54E}" srcOrd="9" destOrd="0" parTransId="{AC5188D2-898F-4492-AB35-C332C07C6D92}" sibTransId="{37CE70C1-941F-40EC-8A71-EE87F743839E}"/>
    <dgm:cxn modelId="{9D0E2894-80F1-4C38-9534-6D32DA907B99}" type="presOf" srcId="{9ABFF0FF-E1ED-4DD8-A4D1-C7C1EE852048}" destId="{0DA63424-3B6C-4E0E-92BC-86F5B1E8137A}" srcOrd="0" destOrd="0" presId="urn:microsoft.com/office/officeart/2005/8/layout/pyramid1"/>
    <dgm:cxn modelId="{5DDB5C48-EA58-4C01-8DA3-96BE5A8EEE07}" type="presOf" srcId="{88AE92DD-26F5-4709-8472-E2A11A3D0BDB}" destId="{2070461C-939E-4631-9A12-BE303A186A11}" srcOrd="0" destOrd="0" presId="urn:microsoft.com/office/officeart/2005/8/layout/pyramid1"/>
    <dgm:cxn modelId="{36FE6802-D48F-4F25-8B7C-13717948914B}" srcId="{9ABFF0FF-E1ED-4DD8-A4D1-C7C1EE852048}" destId="{CBF26D37-097E-49FE-97F8-24259756D1F0}" srcOrd="7" destOrd="0" parTransId="{BF503218-0CEE-4BA5-B95C-DB914DE2F457}" sibTransId="{A07E51F3-D143-487B-87CD-657FA3C01494}"/>
    <dgm:cxn modelId="{D8945D25-0A02-435B-8411-D8E664CEE022}" type="presOf" srcId="{5CBB4174-AF99-4AA3-94E0-596BA7BEC8B7}" destId="{6180CDB8-BFA0-48B9-974D-4603C8EBD531}" srcOrd="0" destOrd="0" presId="urn:microsoft.com/office/officeart/2005/8/layout/pyramid1"/>
    <dgm:cxn modelId="{3F339032-2180-47A5-B0A5-02CA6A29B4B6}" type="presOf" srcId="{803C6ECA-9331-4D05-9835-0783C8270BB7}" destId="{5D5D2236-3157-4EC1-8F20-24987D9BACCB}" srcOrd="0" destOrd="0" presId="urn:microsoft.com/office/officeart/2005/8/layout/pyramid1"/>
    <dgm:cxn modelId="{CCC9DBEA-98E9-44B1-ABB1-50DF89334443}" srcId="{9ABFF0FF-E1ED-4DD8-A4D1-C7C1EE852048}" destId="{52B94B77-B82C-41C1-8169-6D41F06ED784}" srcOrd="2" destOrd="0" parTransId="{EC4D8A3F-21C6-4BE0-8338-849B7C83094E}" sibTransId="{5FF7DE93-8731-4DBC-8E00-ECF0086F1FF6}"/>
    <dgm:cxn modelId="{F6AEF631-B9BB-4886-8F15-43D8867F5966}" type="presOf" srcId="{5CBB4174-AF99-4AA3-94E0-596BA7BEC8B7}" destId="{7808EA4E-FD13-48C3-8182-F451C4D903CB}" srcOrd="1" destOrd="0" presId="urn:microsoft.com/office/officeart/2005/8/layout/pyramid1"/>
    <dgm:cxn modelId="{548FDEA8-0AAF-4C13-BC8A-092062348850}" srcId="{9ABFF0FF-E1ED-4DD8-A4D1-C7C1EE852048}" destId="{88AE92DD-26F5-4709-8472-E2A11A3D0BDB}" srcOrd="5" destOrd="0" parTransId="{6430554A-1187-4FAB-B62F-55CF2BAA5853}" sibTransId="{29CCE0BD-801E-40F7-92ED-A4F084987806}"/>
    <dgm:cxn modelId="{847FD515-2F91-47C2-9B50-5F6A1FB61145}" type="presOf" srcId="{52B94B77-B82C-41C1-8169-6D41F06ED784}" destId="{842034B9-91E6-401A-8E66-354CA6F95970}" srcOrd="0" destOrd="0" presId="urn:microsoft.com/office/officeart/2005/8/layout/pyramid1"/>
    <dgm:cxn modelId="{4F98EB83-DF6C-42EB-ADF3-D58DD61C917B}" srcId="{9ABFF0FF-E1ED-4DD8-A4D1-C7C1EE852048}" destId="{3A8744DB-F8AE-4767-A034-31211B8B0601}" srcOrd="0" destOrd="0" parTransId="{6A16D5DC-EFDB-42B9-BDE4-F0F4C53556F7}" sibTransId="{8EDF3B9E-A3A5-4033-AF36-22399A4C156C}"/>
    <dgm:cxn modelId="{4EC548BD-2F0C-4136-A43B-D8BF48E8B28C}" type="presOf" srcId="{02029822-1D0B-4167-AB29-12862115C54E}" destId="{EDD996BE-537B-4C90-B8D6-FEA46B1BBCDF}" srcOrd="1" destOrd="0" presId="urn:microsoft.com/office/officeart/2005/8/layout/pyramid1"/>
    <dgm:cxn modelId="{345553AA-2B56-492B-94D7-506B4849F907}" type="presOf" srcId="{3A8744DB-F8AE-4767-A034-31211B8B0601}" destId="{329039B1-6749-44BD-9FBC-CB8F6FA6472F}" srcOrd="0" destOrd="0" presId="urn:microsoft.com/office/officeart/2005/8/layout/pyramid1"/>
    <dgm:cxn modelId="{7AA0C61A-1784-4F41-9709-E20E66F82473}" srcId="{9ABFF0FF-E1ED-4DD8-A4D1-C7C1EE852048}" destId="{0ABE8275-F1C0-4F63-AA0A-0FE6B7289875}" srcOrd="4" destOrd="0" parTransId="{7C45FF20-FC13-4FEA-B5AD-495F3E2C472C}" sibTransId="{37D970EA-70F3-4ACE-8A3F-E52406784594}"/>
    <dgm:cxn modelId="{4834DED2-D02E-4BC3-960D-4766C7CE4A3C}" type="presOf" srcId="{ED660E05-A3C5-4415-A05F-11517539862F}" destId="{156BA364-35FF-4772-B89E-CE526EC4590E}" srcOrd="1" destOrd="0" presId="urn:microsoft.com/office/officeart/2005/8/layout/pyramid1"/>
    <dgm:cxn modelId="{73079B9C-A310-40FE-99E3-5D1AF46DA422}" type="presOf" srcId="{CBF26D37-097E-49FE-97F8-24259756D1F0}" destId="{3712765D-6F60-4998-A54B-FEA2FD5CA83F}" srcOrd="0" destOrd="0" presId="urn:microsoft.com/office/officeart/2005/8/layout/pyramid1"/>
    <dgm:cxn modelId="{2441A8BF-FB6A-43DD-A57F-E0B76A12EC2C}" type="presParOf" srcId="{0DA63424-3B6C-4E0E-92BC-86F5B1E8137A}" destId="{7157F897-CF12-4B34-84D8-B8D12B1774B2}" srcOrd="0" destOrd="0" presId="urn:microsoft.com/office/officeart/2005/8/layout/pyramid1"/>
    <dgm:cxn modelId="{1334BE8C-9D1F-43C5-B422-A3D65D5ABE4E}" type="presParOf" srcId="{7157F897-CF12-4B34-84D8-B8D12B1774B2}" destId="{329039B1-6749-44BD-9FBC-CB8F6FA6472F}" srcOrd="0" destOrd="0" presId="urn:microsoft.com/office/officeart/2005/8/layout/pyramid1"/>
    <dgm:cxn modelId="{1D833DA7-97D6-4B9F-B498-5CB95A7220E9}" type="presParOf" srcId="{7157F897-CF12-4B34-84D8-B8D12B1774B2}" destId="{3E5A8F64-069F-4D75-ADD6-69BD530A03B3}" srcOrd="1" destOrd="0" presId="urn:microsoft.com/office/officeart/2005/8/layout/pyramid1"/>
    <dgm:cxn modelId="{BF1256B4-E411-49A8-9547-E6CD1A9BFADD}" type="presParOf" srcId="{0DA63424-3B6C-4E0E-92BC-86F5B1E8137A}" destId="{CDB9CB50-3458-4889-96A4-EF9E4F54B571}" srcOrd="1" destOrd="0" presId="urn:microsoft.com/office/officeart/2005/8/layout/pyramid1"/>
    <dgm:cxn modelId="{D1C0A43B-9E82-4796-9907-8354FAB78266}" type="presParOf" srcId="{CDB9CB50-3458-4889-96A4-EF9E4F54B571}" destId="{6153C30D-AC41-4B64-A180-D8C4027A018A}" srcOrd="0" destOrd="0" presId="urn:microsoft.com/office/officeart/2005/8/layout/pyramid1"/>
    <dgm:cxn modelId="{0C29BCB2-0E79-4178-95B5-874A2C5C96CE}" type="presParOf" srcId="{CDB9CB50-3458-4889-96A4-EF9E4F54B571}" destId="{156BA364-35FF-4772-B89E-CE526EC4590E}" srcOrd="1" destOrd="0" presId="urn:microsoft.com/office/officeart/2005/8/layout/pyramid1"/>
    <dgm:cxn modelId="{E5841A6A-32FE-4D54-882E-5F14024EA0F3}" type="presParOf" srcId="{0DA63424-3B6C-4E0E-92BC-86F5B1E8137A}" destId="{85319C87-FF90-480E-8394-C129C84D06AA}" srcOrd="2" destOrd="0" presId="urn:microsoft.com/office/officeart/2005/8/layout/pyramid1"/>
    <dgm:cxn modelId="{0292442F-7C29-48E2-B1B7-067DB4691BF0}" type="presParOf" srcId="{85319C87-FF90-480E-8394-C129C84D06AA}" destId="{842034B9-91E6-401A-8E66-354CA6F95970}" srcOrd="0" destOrd="0" presId="urn:microsoft.com/office/officeart/2005/8/layout/pyramid1"/>
    <dgm:cxn modelId="{FFE1D52C-84AF-49E4-AF6A-C40DE81710A5}" type="presParOf" srcId="{85319C87-FF90-480E-8394-C129C84D06AA}" destId="{89D4C1E2-3256-4847-85FA-1C08C08D276D}" srcOrd="1" destOrd="0" presId="urn:microsoft.com/office/officeart/2005/8/layout/pyramid1"/>
    <dgm:cxn modelId="{24244FA2-FD7C-482B-A5D6-68AB0477C387}" type="presParOf" srcId="{0DA63424-3B6C-4E0E-92BC-86F5B1E8137A}" destId="{1669168E-C2D5-408D-8301-02E9ADA59864}" srcOrd="3" destOrd="0" presId="urn:microsoft.com/office/officeart/2005/8/layout/pyramid1"/>
    <dgm:cxn modelId="{5DBED0DF-23A6-4C15-9309-7D730D068539}" type="presParOf" srcId="{1669168E-C2D5-408D-8301-02E9ADA59864}" destId="{4F29F589-BDDA-4148-B524-0200306A56F8}" srcOrd="0" destOrd="0" presId="urn:microsoft.com/office/officeart/2005/8/layout/pyramid1"/>
    <dgm:cxn modelId="{F900BB06-0F7B-4206-B2F0-55B4C24D0B79}" type="presParOf" srcId="{1669168E-C2D5-408D-8301-02E9ADA59864}" destId="{5E7A4529-4E99-465E-9F99-9D10C23E7FC4}" srcOrd="1" destOrd="0" presId="urn:microsoft.com/office/officeart/2005/8/layout/pyramid1"/>
    <dgm:cxn modelId="{2DB7839C-0A41-46DF-9916-6B0DC7B6431B}" type="presParOf" srcId="{0DA63424-3B6C-4E0E-92BC-86F5B1E8137A}" destId="{D17FD2A7-3DF2-4AD5-A8B2-1EFF8477FF1D}" srcOrd="4" destOrd="0" presId="urn:microsoft.com/office/officeart/2005/8/layout/pyramid1"/>
    <dgm:cxn modelId="{E2B26B00-C88C-444B-AFF1-D375E0B0864B}" type="presParOf" srcId="{D17FD2A7-3DF2-4AD5-A8B2-1EFF8477FF1D}" destId="{E576412A-97EA-4162-969B-08DDED49CA0D}" srcOrd="0" destOrd="0" presId="urn:microsoft.com/office/officeart/2005/8/layout/pyramid1"/>
    <dgm:cxn modelId="{E79E70D8-0E69-434E-8760-57B4A4C6F32A}" type="presParOf" srcId="{D17FD2A7-3DF2-4AD5-A8B2-1EFF8477FF1D}" destId="{FE983E8E-DFD9-429B-A50A-91466C6CC733}" srcOrd="1" destOrd="0" presId="urn:microsoft.com/office/officeart/2005/8/layout/pyramid1"/>
    <dgm:cxn modelId="{EB355FC5-1888-4838-8D8D-096494D3996B}" type="presParOf" srcId="{0DA63424-3B6C-4E0E-92BC-86F5B1E8137A}" destId="{4E4D4EC4-1481-425E-9253-E77B797CD338}" srcOrd="5" destOrd="0" presId="urn:microsoft.com/office/officeart/2005/8/layout/pyramid1"/>
    <dgm:cxn modelId="{2230EA6B-59BA-4D77-8D8B-91B05BC84C9E}" type="presParOf" srcId="{4E4D4EC4-1481-425E-9253-E77B797CD338}" destId="{2070461C-939E-4631-9A12-BE303A186A11}" srcOrd="0" destOrd="0" presId="urn:microsoft.com/office/officeart/2005/8/layout/pyramid1"/>
    <dgm:cxn modelId="{88CF24AB-1BCC-489C-BE06-0F21E7529688}" type="presParOf" srcId="{4E4D4EC4-1481-425E-9253-E77B797CD338}" destId="{EC871E11-FEB7-4371-8EC5-E30307F34DC7}" srcOrd="1" destOrd="0" presId="urn:microsoft.com/office/officeart/2005/8/layout/pyramid1"/>
    <dgm:cxn modelId="{ACE18625-CB0F-4DB2-8B78-F533F688920A}" type="presParOf" srcId="{0DA63424-3B6C-4E0E-92BC-86F5B1E8137A}" destId="{155ABD63-B9D6-4D68-9EE8-6B6EF27E053B}" srcOrd="6" destOrd="0" presId="urn:microsoft.com/office/officeart/2005/8/layout/pyramid1"/>
    <dgm:cxn modelId="{0A2CCE71-D7FE-4292-876E-DCF2C5A4F5E4}" type="presParOf" srcId="{155ABD63-B9D6-4D68-9EE8-6B6EF27E053B}" destId="{6180CDB8-BFA0-48B9-974D-4603C8EBD531}" srcOrd="0" destOrd="0" presId="urn:microsoft.com/office/officeart/2005/8/layout/pyramid1"/>
    <dgm:cxn modelId="{4A548140-F4F5-4493-A28D-7EEF8F2E50DA}" type="presParOf" srcId="{155ABD63-B9D6-4D68-9EE8-6B6EF27E053B}" destId="{7808EA4E-FD13-48C3-8182-F451C4D903CB}" srcOrd="1" destOrd="0" presId="urn:microsoft.com/office/officeart/2005/8/layout/pyramid1"/>
    <dgm:cxn modelId="{F1933A77-5AD9-48A0-8C67-00858D90228F}" type="presParOf" srcId="{0DA63424-3B6C-4E0E-92BC-86F5B1E8137A}" destId="{B1BB53D8-3ED5-4AF8-B94E-F4CEEA2511E7}" srcOrd="7" destOrd="0" presId="urn:microsoft.com/office/officeart/2005/8/layout/pyramid1"/>
    <dgm:cxn modelId="{BD69FD20-F42A-45B5-AF50-3F57EFEEAD8D}" type="presParOf" srcId="{B1BB53D8-3ED5-4AF8-B94E-F4CEEA2511E7}" destId="{3712765D-6F60-4998-A54B-FEA2FD5CA83F}" srcOrd="0" destOrd="0" presId="urn:microsoft.com/office/officeart/2005/8/layout/pyramid1"/>
    <dgm:cxn modelId="{F9A793AD-F5F2-4831-9F4F-DE66AB694676}" type="presParOf" srcId="{B1BB53D8-3ED5-4AF8-B94E-F4CEEA2511E7}" destId="{8D3601C6-85A5-4DB1-987F-A885E2DBB855}" srcOrd="1" destOrd="0" presId="urn:microsoft.com/office/officeart/2005/8/layout/pyramid1"/>
    <dgm:cxn modelId="{B02D1308-A66A-4961-A6B1-DE97B30AF713}" type="presParOf" srcId="{0DA63424-3B6C-4E0E-92BC-86F5B1E8137A}" destId="{A2C4ADA4-A7F9-475B-8CEB-7293673928A0}" srcOrd="8" destOrd="0" presId="urn:microsoft.com/office/officeart/2005/8/layout/pyramid1"/>
    <dgm:cxn modelId="{B033E9EC-9ABF-4B1D-8671-28DB50A4AC41}" type="presParOf" srcId="{A2C4ADA4-A7F9-475B-8CEB-7293673928A0}" destId="{5D5D2236-3157-4EC1-8F20-24987D9BACCB}" srcOrd="0" destOrd="0" presId="urn:microsoft.com/office/officeart/2005/8/layout/pyramid1"/>
    <dgm:cxn modelId="{55680A44-7662-44BD-BB2C-197206993559}" type="presParOf" srcId="{A2C4ADA4-A7F9-475B-8CEB-7293673928A0}" destId="{DC3A1A4A-0C9C-47E7-8768-F4740554FEEF}" srcOrd="1" destOrd="0" presId="urn:microsoft.com/office/officeart/2005/8/layout/pyramid1"/>
    <dgm:cxn modelId="{AB9BCCC0-4C04-4D19-918A-007F31FAFA80}" type="presParOf" srcId="{0DA63424-3B6C-4E0E-92BC-86F5B1E8137A}" destId="{24F06928-0574-45A7-84A0-672AE85DC1AB}" srcOrd="9" destOrd="0" presId="urn:microsoft.com/office/officeart/2005/8/layout/pyramid1"/>
    <dgm:cxn modelId="{FBA00E9B-C56B-4339-AF77-D2823882917D}" type="presParOf" srcId="{24F06928-0574-45A7-84A0-672AE85DC1AB}" destId="{988FA142-5836-456A-9279-85FCBD27409D}" srcOrd="0" destOrd="0" presId="urn:microsoft.com/office/officeart/2005/8/layout/pyramid1"/>
    <dgm:cxn modelId="{E469833A-FDA0-47C6-9AB3-3C6D085191BB}" type="presParOf" srcId="{24F06928-0574-45A7-84A0-672AE85DC1AB}" destId="{EDD996BE-537B-4C90-B8D6-FEA46B1BBCDF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9039B1-6749-44BD-9FBC-CB8F6FA6472F}">
      <dsp:nvSpPr>
        <dsp:cNvPr id="0" name=""/>
        <dsp:cNvSpPr/>
      </dsp:nvSpPr>
      <dsp:spPr>
        <a:xfrm>
          <a:off x="4968239" y="25399"/>
          <a:ext cx="1104053" cy="658706"/>
        </a:xfrm>
        <a:prstGeom prst="trapezoid">
          <a:avLst>
            <a:gd name="adj" fmla="val 8380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Final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Model</a:t>
          </a:r>
          <a:endParaRPr lang="en-CA" sz="1200" kern="1200" dirty="0"/>
        </a:p>
      </dsp:txBody>
      <dsp:txXfrm>
        <a:off x="4968239" y="25399"/>
        <a:ext cx="1104053" cy="658706"/>
      </dsp:txXfrm>
    </dsp:sp>
    <dsp:sp modelId="{6153C30D-AC41-4B64-A180-D8C4027A018A}">
      <dsp:nvSpPr>
        <dsp:cNvPr id="0" name=""/>
        <dsp:cNvSpPr/>
      </dsp:nvSpPr>
      <dsp:spPr>
        <a:xfrm>
          <a:off x="4416212" y="658706"/>
          <a:ext cx="2208106" cy="658706"/>
        </a:xfrm>
        <a:prstGeom prst="trapezoid">
          <a:avLst>
            <a:gd name="adj" fmla="val 8380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kern="1200" dirty="0" smtClean="0"/>
            <a:t>Subsystem Sequence Diagrams</a:t>
          </a:r>
          <a:endParaRPr lang="en-CA" sz="1400" kern="1200" dirty="0"/>
        </a:p>
      </dsp:txBody>
      <dsp:txXfrm>
        <a:off x="4802631" y="658706"/>
        <a:ext cx="1435269" cy="658706"/>
      </dsp:txXfrm>
    </dsp:sp>
    <dsp:sp modelId="{842034B9-91E6-401A-8E66-354CA6F95970}">
      <dsp:nvSpPr>
        <dsp:cNvPr id="0" name=""/>
        <dsp:cNvSpPr/>
      </dsp:nvSpPr>
      <dsp:spPr>
        <a:xfrm>
          <a:off x="3864186" y="1317413"/>
          <a:ext cx="3312159" cy="658706"/>
        </a:xfrm>
        <a:prstGeom prst="trapezoid">
          <a:avLst>
            <a:gd name="adj" fmla="val 8380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kern="1200" dirty="0" smtClean="0"/>
            <a:t>Subsystem Goal Model</a:t>
          </a:r>
          <a:endParaRPr lang="en-CA" sz="1400" kern="1200" dirty="0"/>
        </a:p>
      </dsp:txBody>
      <dsp:txXfrm>
        <a:off x="4443814" y="1317413"/>
        <a:ext cx="2152903" cy="658706"/>
      </dsp:txXfrm>
    </dsp:sp>
    <dsp:sp modelId="{4F29F589-BDDA-4148-B524-0200306A56F8}">
      <dsp:nvSpPr>
        <dsp:cNvPr id="0" name=""/>
        <dsp:cNvSpPr/>
      </dsp:nvSpPr>
      <dsp:spPr>
        <a:xfrm>
          <a:off x="3312159" y="1976119"/>
          <a:ext cx="4416212" cy="658706"/>
        </a:xfrm>
        <a:prstGeom prst="trapezoid">
          <a:avLst>
            <a:gd name="adj" fmla="val 8380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kern="1200" dirty="0" smtClean="0"/>
            <a:t>Subsystem Activity Model</a:t>
          </a:r>
          <a:endParaRPr lang="en-CA" sz="1400" kern="1200" dirty="0"/>
        </a:p>
      </dsp:txBody>
      <dsp:txXfrm>
        <a:off x="4084996" y="1976119"/>
        <a:ext cx="2870538" cy="658706"/>
      </dsp:txXfrm>
    </dsp:sp>
    <dsp:sp modelId="{E576412A-97EA-4162-969B-08DDED49CA0D}">
      <dsp:nvSpPr>
        <dsp:cNvPr id="0" name=""/>
        <dsp:cNvSpPr/>
      </dsp:nvSpPr>
      <dsp:spPr>
        <a:xfrm>
          <a:off x="2760132" y="2634826"/>
          <a:ext cx="5520265" cy="658706"/>
        </a:xfrm>
        <a:prstGeom prst="trapezoid">
          <a:avLst>
            <a:gd name="adj" fmla="val 8380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kern="1200" dirty="0" smtClean="0"/>
            <a:t>Relationship model for Agents within a Subsystems</a:t>
          </a:r>
          <a:endParaRPr lang="en-CA" sz="1400" kern="1200" dirty="0"/>
        </a:p>
      </dsp:txBody>
      <dsp:txXfrm>
        <a:off x="3726179" y="2634826"/>
        <a:ext cx="3588172" cy="658706"/>
      </dsp:txXfrm>
    </dsp:sp>
    <dsp:sp modelId="{2070461C-939E-4631-9A12-BE303A186A11}">
      <dsp:nvSpPr>
        <dsp:cNvPr id="0" name=""/>
        <dsp:cNvSpPr/>
      </dsp:nvSpPr>
      <dsp:spPr>
        <a:xfrm>
          <a:off x="2208106" y="3293533"/>
          <a:ext cx="6624319" cy="658706"/>
        </a:xfrm>
        <a:prstGeom prst="trapezoid">
          <a:avLst>
            <a:gd name="adj" fmla="val 8380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kern="1200" dirty="0" smtClean="0"/>
            <a:t>Description of Agents within a Subsystem</a:t>
          </a:r>
          <a:endParaRPr lang="en-CA" sz="1400" kern="1200" dirty="0"/>
        </a:p>
      </dsp:txBody>
      <dsp:txXfrm>
        <a:off x="3367362" y="3293533"/>
        <a:ext cx="4305807" cy="658706"/>
      </dsp:txXfrm>
    </dsp:sp>
    <dsp:sp modelId="{6180CDB8-BFA0-48B9-974D-4603C8EBD531}">
      <dsp:nvSpPr>
        <dsp:cNvPr id="0" name=""/>
        <dsp:cNvSpPr/>
      </dsp:nvSpPr>
      <dsp:spPr>
        <a:xfrm>
          <a:off x="1656079" y="3952239"/>
          <a:ext cx="7728372" cy="658706"/>
        </a:xfrm>
        <a:prstGeom prst="trapezoid">
          <a:avLst>
            <a:gd name="adj" fmla="val 8380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kern="1200" dirty="0" smtClean="0"/>
            <a:t>Breakdown of the System into three Subsystems</a:t>
          </a:r>
          <a:endParaRPr lang="en-CA" sz="1400" kern="1200" dirty="0"/>
        </a:p>
      </dsp:txBody>
      <dsp:txXfrm>
        <a:off x="3008544" y="3952239"/>
        <a:ext cx="5023442" cy="658706"/>
      </dsp:txXfrm>
    </dsp:sp>
    <dsp:sp modelId="{3712765D-6F60-4998-A54B-FEA2FD5CA83F}">
      <dsp:nvSpPr>
        <dsp:cNvPr id="0" name=""/>
        <dsp:cNvSpPr/>
      </dsp:nvSpPr>
      <dsp:spPr>
        <a:xfrm>
          <a:off x="1104053" y="4610946"/>
          <a:ext cx="8832425" cy="658706"/>
        </a:xfrm>
        <a:prstGeom prst="trapezoid">
          <a:avLst>
            <a:gd name="adj" fmla="val 8380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kern="1200" dirty="0" smtClean="0"/>
            <a:t>System Description</a:t>
          </a:r>
          <a:endParaRPr lang="en-CA" sz="1400" kern="1200" dirty="0"/>
        </a:p>
      </dsp:txBody>
      <dsp:txXfrm>
        <a:off x="2649727" y="4610946"/>
        <a:ext cx="5741076" cy="658706"/>
      </dsp:txXfrm>
    </dsp:sp>
    <dsp:sp modelId="{5D5D2236-3157-4EC1-8F20-24987D9BACCB}">
      <dsp:nvSpPr>
        <dsp:cNvPr id="0" name=""/>
        <dsp:cNvSpPr/>
      </dsp:nvSpPr>
      <dsp:spPr>
        <a:xfrm>
          <a:off x="552026" y="5269652"/>
          <a:ext cx="9936478" cy="658706"/>
        </a:xfrm>
        <a:prstGeom prst="trapezoid">
          <a:avLst>
            <a:gd name="adj" fmla="val 8380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kern="1200" dirty="0" smtClean="0"/>
            <a:t>Multi-Agent System Model</a:t>
          </a:r>
          <a:endParaRPr lang="en-CA" sz="1400" kern="1200" dirty="0"/>
        </a:p>
      </dsp:txBody>
      <dsp:txXfrm>
        <a:off x="2290910" y="5269652"/>
        <a:ext cx="6458711" cy="658706"/>
      </dsp:txXfrm>
    </dsp:sp>
    <dsp:sp modelId="{988FA142-5836-456A-9279-85FCBD27409D}">
      <dsp:nvSpPr>
        <dsp:cNvPr id="0" name=""/>
        <dsp:cNvSpPr/>
      </dsp:nvSpPr>
      <dsp:spPr>
        <a:xfrm>
          <a:off x="0" y="5928359"/>
          <a:ext cx="11040531" cy="658706"/>
        </a:xfrm>
        <a:prstGeom prst="trapezoid">
          <a:avLst>
            <a:gd name="adj" fmla="val 8380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kern="1200" dirty="0" smtClean="0"/>
            <a:t>UML Models</a:t>
          </a:r>
          <a:endParaRPr lang="en-CA" sz="1400" kern="1200" dirty="0"/>
        </a:p>
      </dsp:txBody>
      <dsp:txXfrm>
        <a:off x="1932093" y="5928359"/>
        <a:ext cx="7176345" cy="658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421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880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530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520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077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511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921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9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66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91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010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6CBB8-59B9-4B15-862E-9F9EA068EDD7}" type="datetimeFigureOut">
              <a:rPr lang="en-CA" smtClean="0"/>
              <a:t>2017-03-08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905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02199599"/>
              </p:ext>
            </p:extLst>
          </p:nvPr>
        </p:nvGraphicFramePr>
        <p:xfrm>
          <a:off x="355601" y="135468"/>
          <a:ext cx="11040532" cy="6587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401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91933" y="2150534"/>
            <a:ext cx="4792134" cy="190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4521200" y="2421467"/>
            <a:ext cx="2260600" cy="131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3276600" y="2633132"/>
            <a:ext cx="1007534" cy="9016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Contextual</a:t>
            </a:r>
          </a:p>
          <a:p>
            <a:pPr algn="ctr"/>
            <a:r>
              <a:rPr lang="en-CA" sz="900" dirty="0" smtClean="0"/>
              <a:t>Risk</a:t>
            </a:r>
          </a:p>
          <a:p>
            <a:pPr algn="ctr"/>
            <a:r>
              <a:rPr lang="en-CA" sz="900" dirty="0" smtClean="0"/>
              <a:t>Factor</a:t>
            </a:r>
            <a:endParaRPr lang="en-CA" sz="900" dirty="0"/>
          </a:p>
        </p:txBody>
      </p:sp>
      <p:sp>
        <p:nvSpPr>
          <p:cNvPr id="8" name="Oval 7"/>
          <p:cNvSpPr/>
          <p:nvPr/>
        </p:nvSpPr>
        <p:spPr>
          <a:xfrm>
            <a:off x="7052733" y="2660649"/>
            <a:ext cx="863600" cy="8339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Privacy</a:t>
            </a:r>
          </a:p>
          <a:p>
            <a:pPr algn="ctr"/>
            <a:r>
              <a:rPr lang="en-CA" sz="900" dirty="0" smtClean="0"/>
              <a:t>Factor</a:t>
            </a:r>
            <a:endParaRPr lang="en-CA" sz="900" dirty="0"/>
          </a:p>
        </p:txBody>
      </p:sp>
      <p:sp>
        <p:nvSpPr>
          <p:cNvPr id="9" name="Rounded Rectangle 8"/>
          <p:cNvSpPr/>
          <p:nvPr/>
        </p:nvSpPr>
        <p:spPr>
          <a:xfrm>
            <a:off x="5194299" y="2525625"/>
            <a:ext cx="914400" cy="406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Data</a:t>
            </a:r>
            <a:endParaRPr lang="en-CA" sz="900" dirty="0"/>
          </a:p>
        </p:txBody>
      </p:sp>
      <p:sp>
        <p:nvSpPr>
          <p:cNvPr id="10" name="Rectangle 9"/>
          <p:cNvSpPr/>
          <p:nvPr/>
        </p:nvSpPr>
        <p:spPr>
          <a:xfrm>
            <a:off x="4919132" y="3128933"/>
            <a:ext cx="1464734" cy="444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Algorithm</a:t>
            </a:r>
            <a:endParaRPr lang="en-CA" sz="900" dirty="0"/>
          </a:p>
        </p:txBody>
      </p:sp>
      <p:cxnSp>
        <p:nvCxnSpPr>
          <p:cNvPr id="12" name="Straight Arrow Connector 11"/>
          <p:cNvCxnSpPr>
            <a:stCxn id="7" idx="6"/>
            <a:endCxn id="6" idx="1"/>
          </p:cNvCxnSpPr>
          <p:nvPr/>
        </p:nvCxnSpPr>
        <p:spPr>
          <a:xfrm flipV="1">
            <a:off x="4284134" y="3077634"/>
            <a:ext cx="237066" cy="6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781801" y="3083982"/>
            <a:ext cx="2709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74167" y="3700934"/>
            <a:ext cx="18076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 smtClean="0"/>
              <a:t>Recommender Engine</a:t>
            </a:r>
            <a:endParaRPr lang="en-CA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4747683" y="1803257"/>
            <a:ext cx="1807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Recommender System</a:t>
            </a:r>
            <a:endParaRPr lang="en-CA" sz="1100" dirty="0"/>
          </a:p>
        </p:txBody>
      </p:sp>
      <p:cxnSp>
        <p:nvCxnSpPr>
          <p:cNvPr id="23" name="Straight Arrow Connector 22"/>
          <p:cNvCxnSpPr>
            <a:stCxn id="9" idx="2"/>
            <a:endCxn id="10" idx="0"/>
          </p:cNvCxnSpPr>
          <p:nvPr/>
        </p:nvCxnSpPr>
        <p:spPr>
          <a:xfrm>
            <a:off x="5651499" y="2932025"/>
            <a:ext cx="0" cy="1969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52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898" y="980303"/>
            <a:ext cx="24714" cy="4431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31806" y="1042086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31806" y="2273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31807" y="331984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31807" y="4456670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0" y="1746422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86498" y="2913076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37070" y="4001472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5099221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14" name="Regular Pentagon 13"/>
          <p:cNvSpPr/>
          <p:nvPr/>
        </p:nvSpPr>
        <p:spPr>
          <a:xfrm>
            <a:off x="4656763" y="671384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4039356" y="1337348"/>
            <a:ext cx="2009600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Provide Risk Valuation to the Recommender System</a:t>
            </a:r>
            <a:endParaRPr lang="en-CA" sz="1050" dirty="0"/>
          </a:p>
        </p:txBody>
      </p:sp>
      <p:sp>
        <p:nvSpPr>
          <p:cNvPr id="16" name="Rectangle 15"/>
          <p:cNvSpPr/>
          <p:nvPr/>
        </p:nvSpPr>
        <p:spPr>
          <a:xfrm>
            <a:off x="3540537" y="2384287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5631653" y="2358509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/>
          <p:cNvSpPr/>
          <p:nvPr/>
        </p:nvSpPr>
        <p:spPr>
          <a:xfrm>
            <a:off x="1829776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20" name="Flowchart: Decision 19"/>
          <p:cNvSpPr/>
          <p:nvPr/>
        </p:nvSpPr>
        <p:spPr>
          <a:xfrm>
            <a:off x="2316242" y="235850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Decision 20"/>
          <p:cNvSpPr/>
          <p:nvPr/>
        </p:nvSpPr>
        <p:spPr>
          <a:xfrm>
            <a:off x="7031645" y="2334558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>
            <a:stCxn id="20" idx="0"/>
            <a:endCxn id="14" idx="1"/>
          </p:cNvCxnSpPr>
          <p:nvPr/>
        </p:nvCxnSpPr>
        <p:spPr>
          <a:xfrm flipV="1">
            <a:off x="2658111" y="907377"/>
            <a:ext cx="1998653" cy="1451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4" idx="5"/>
          </p:cNvCxnSpPr>
          <p:nvPr/>
        </p:nvCxnSpPr>
        <p:spPr>
          <a:xfrm flipH="1" flipV="1">
            <a:off x="5340500" y="907377"/>
            <a:ext cx="2033014" cy="1427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  <a:endCxn id="20" idx="3"/>
          </p:cNvCxnSpPr>
          <p:nvPr/>
        </p:nvCxnSpPr>
        <p:spPr>
          <a:xfrm flipH="1" flipV="1">
            <a:off x="2999980" y="2692142"/>
            <a:ext cx="540557" cy="9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37564" y="3034013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Risk Agent</a:t>
            </a:r>
            <a:endParaRPr lang="en-CA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5221059" y="3025772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Context Analyzer Agent</a:t>
            </a:r>
            <a:endParaRPr lang="en-CA" sz="1050" dirty="0"/>
          </a:p>
        </p:txBody>
      </p:sp>
      <p:cxnSp>
        <p:nvCxnSpPr>
          <p:cNvPr id="3" name="Straight Arrow Connector 2"/>
          <p:cNvCxnSpPr>
            <a:stCxn id="17" idx="1"/>
            <a:endCxn id="16" idx="3"/>
          </p:cNvCxnSpPr>
          <p:nvPr/>
        </p:nvCxnSpPr>
        <p:spPr>
          <a:xfrm flipH="1">
            <a:off x="4224275" y="2675666"/>
            <a:ext cx="1407378" cy="25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22769" y="2541232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Semantic Analysis of the user data</a:t>
            </a:r>
            <a:endParaRPr lang="en-CA" sz="1050" dirty="0"/>
          </a:p>
        </p:txBody>
      </p:sp>
      <p:cxnSp>
        <p:nvCxnSpPr>
          <p:cNvPr id="30" name="Straight Arrow Connector 29"/>
          <p:cNvCxnSpPr>
            <a:stCxn id="17" idx="3"/>
            <a:endCxn id="21" idx="1"/>
          </p:cNvCxnSpPr>
          <p:nvPr/>
        </p:nvCxnSpPr>
        <p:spPr>
          <a:xfrm flipV="1">
            <a:off x="6315391" y="2668191"/>
            <a:ext cx="716254" cy="7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14923" y="2585457"/>
            <a:ext cx="1078877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sz="1050" dirty="0" smtClean="0"/>
              <a:t>Risk Calculation and Analysis</a:t>
            </a:r>
            <a:endParaRPr lang="en-CA" sz="1050" dirty="0"/>
          </a:p>
        </p:txBody>
      </p:sp>
      <p:sp>
        <p:nvSpPr>
          <p:cNvPr id="34" name="Isosceles Triangle 33"/>
          <p:cNvSpPr/>
          <p:nvPr/>
        </p:nvSpPr>
        <p:spPr>
          <a:xfrm>
            <a:off x="2633670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6" name="Isosceles Triangle 35"/>
          <p:cNvSpPr/>
          <p:nvPr/>
        </p:nvSpPr>
        <p:spPr>
          <a:xfrm>
            <a:off x="7554819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7" name="Isosceles Triangle 36"/>
          <p:cNvSpPr/>
          <p:nvPr/>
        </p:nvSpPr>
        <p:spPr>
          <a:xfrm>
            <a:off x="6920356" y="3845315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8" name="Isosceles Triangle 37"/>
          <p:cNvSpPr/>
          <p:nvPr/>
        </p:nvSpPr>
        <p:spPr>
          <a:xfrm>
            <a:off x="6171656" y="3845315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cxnSp>
        <p:nvCxnSpPr>
          <p:cNvPr id="39" name="Straight Arrow Connector 38"/>
          <p:cNvCxnSpPr>
            <a:stCxn id="20" idx="2"/>
            <a:endCxn id="18" idx="0"/>
          </p:cNvCxnSpPr>
          <p:nvPr/>
        </p:nvCxnSpPr>
        <p:spPr>
          <a:xfrm flipH="1">
            <a:off x="2097583" y="3025774"/>
            <a:ext cx="560528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  <a:endCxn id="34" idx="0"/>
          </p:cNvCxnSpPr>
          <p:nvPr/>
        </p:nvCxnSpPr>
        <p:spPr>
          <a:xfrm>
            <a:off x="2658111" y="3025774"/>
            <a:ext cx="243366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2"/>
            <a:endCxn id="38" idx="0"/>
          </p:cNvCxnSpPr>
          <p:nvPr/>
        </p:nvCxnSpPr>
        <p:spPr>
          <a:xfrm flipH="1">
            <a:off x="6439463" y="3001823"/>
            <a:ext cx="934051" cy="843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37" idx="0"/>
          </p:cNvCxnSpPr>
          <p:nvPr/>
        </p:nvCxnSpPr>
        <p:spPr>
          <a:xfrm flipH="1">
            <a:off x="7188163" y="3001823"/>
            <a:ext cx="185351" cy="843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36" idx="0"/>
          </p:cNvCxnSpPr>
          <p:nvPr/>
        </p:nvCxnSpPr>
        <p:spPr>
          <a:xfrm>
            <a:off x="7373514" y="3001823"/>
            <a:ext cx="449112" cy="842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313710" y="4411219"/>
            <a:ext cx="1224295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Select the best Algorithm to calculate Risk</a:t>
            </a:r>
            <a:endParaRPr lang="en-CA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2461323" y="4428554"/>
            <a:ext cx="1224295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Filter out Noise data from the system</a:t>
            </a:r>
            <a:endParaRPr lang="en-CA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5636905" y="4411219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Clean user data for noise filter</a:t>
            </a:r>
            <a:endParaRPr lang="en-CA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6941816" y="4452158"/>
            <a:ext cx="678043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Secure user data</a:t>
            </a:r>
            <a:endParaRPr lang="en-CA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7619859" y="4428554"/>
            <a:ext cx="832160" cy="9002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Select the best semantic analysis Algorithm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4162629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898" y="980303"/>
            <a:ext cx="24714" cy="4431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31806" y="1042086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31806" y="2273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31807" y="331984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31807" y="4456670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0" y="1746422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86498" y="2913076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37070" y="4001472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5099221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14" name="Regular Pentagon 13"/>
          <p:cNvSpPr/>
          <p:nvPr/>
        </p:nvSpPr>
        <p:spPr>
          <a:xfrm>
            <a:off x="3918680" y="573155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3388564" y="1337348"/>
            <a:ext cx="2009600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Provide user contextual information and historic data to the Recommender System</a:t>
            </a:r>
            <a:endParaRPr lang="en-CA" sz="1050" dirty="0"/>
          </a:p>
        </p:txBody>
      </p:sp>
      <p:sp>
        <p:nvSpPr>
          <p:cNvPr id="16" name="Rectangle 15"/>
          <p:cNvSpPr/>
          <p:nvPr/>
        </p:nvSpPr>
        <p:spPr>
          <a:xfrm>
            <a:off x="3918680" y="2366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/>
          <p:cNvSpPr/>
          <p:nvPr/>
        </p:nvSpPr>
        <p:spPr>
          <a:xfrm>
            <a:off x="1755632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20" name="Flowchart: Decision 19"/>
          <p:cNvSpPr/>
          <p:nvPr/>
        </p:nvSpPr>
        <p:spPr>
          <a:xfrm>
            <a:off x="2242098" y="235850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Decision 20"/>
          <p:cNvSpPr/>
          <p:nvPr/>
        </p:nvSpPr>
        <p:spPr>
          <a:xfrm>
            <a:off x="5614728" y="2334558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>
            <a:stCxn id="20" idx="0"/>
            <a:endCxn id="14" idx="1"/>
          </p:cNvCxnSpPr>
          <p:nvPr/>
        </p:nvCxnSpPr>
        <p:spPr>
          <a:xfrm flipV="1">
            <a:off x="2583967" y="809148"/>
            <a:ext cx="1334714" cy="1549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4" idx="5"/>
          </p:cNvCxnSpPr>
          <p:nvPr/>
        </p:nvCxnSpPr>
        <p:spPr>
          <a:xfrm flipH="1" flipV="1">
            <a:off x="4602417" y="809148"/>
            <a:ext cx="1354180" cy="1525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  <a:endCxn id="20" idx="3"/>
          </p:cNvCxnSpPr>
          <p:nvPr/>
        </p:nvCxnSpPr>
        <p:spPr>
          <a:xfrm flipH="1">
            <a:off x="2925836" y="2683799"/>
            <a:ext cx="992844" cy="8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14504" y="3037177"/>
            <a:ext cx="1308042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Privacy Agent</a:t>
            </a:r>
            <a:endParaRPr lang="en-CA" sz="1050" dirty="0"/>
          </a:p>
        </p:txBody>
      </p:sp>
      <p:sp>
        <p:nvSpPr>
          <p:cNvPr id="29" name="TextBox 28"/>
          <p:cNvSpPr txBox="1"/>
          <p:nvPr/>
        </p:nvSpPr>
        <p:spPr>
          <a:xfrm>
            <a:off x="6305852" y="2541232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historic data filtering</a:t>
            </a:r>
            <a:endParaRPr lang="en-CA" sz="1050" dirty="0"/>
          </a:p>
        </p:txBody>
      </p:sp>
      <p:cxnSp>
        <p:nvCxnSpPr>
          <p:cNvPr id="30" name="Straight Arrow Connector 29"/>
          <p:cNvCxnSpPr>
            <a:stCxn id="16" idx="3"/>
            <a:endCxn id="21" idx="1"/>
          </p:cNvCxnSpPr>
          <p:nvPr/>
        </p:nvCxnSpPr>
        <p:spPr>
          <a:xfrm flipV="1">
            <a:off x="4602418" y="2668191"/>
            <a:ext cx="1012310" cy="15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40779" y="2585457"/>
            <a:ext cx="1078877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sz="1050" dirty="0" smtClean="0"/>
              <a:t>User contextual data filtering</a:t>
            </a:r>
            <a:endParaRPr lang="en-CA" sz="1050" dirty="0"/>
          </a:p>
        </p:txBody>
      </p:sp>
      <p:sp>
        <p:nvSpPr>
          <p:cNvPr id="34" name="Isosceles Triangle 33"/>
          <p:cNvSpPr/>
          <p:nvPr/>
        </p:nvSpPr>
        <p:spPr>
          <a:xfrm>
            <a:off x="2559526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6" name="Isosceles Triangle 35"/>
          <p:cNvSpPr/>
          <p:nvPr/>
        </p:nvSpPr>
        <p:spPr>
          <a:xfrm>
            <a:off x="6137902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7" name="Isosceles Triangle 36"/>
          <p:cNvSpPr/>
          <p:nvPr/>
        </p:nvSpPr>
        <p:spPr>
          <a:xfrm>
            <a:off x="5503439" y="3845315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cxnSp>
        <p:nvCxnSpPr>
          <p:cNvPr id="39" name="Straight Arrow Connector 38"/>
          <p:cNvCxnSpPr>
            <a:stCxn id="20" idx="2"/>
            <a:endCxn id="18" idx="0"/>
          </p:cNvCxnSpPr>
          <p:nvPr/>
        </p:nvCxnSpPr>
        <p:spPr>
          <a:xfrm flipH="1">
            <a:off x="2023439" y="3025774"/>
            <a:ext cx="560528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  <a:endCxn id="34" idx="0"/>
          </p:cNvCxnSpPr>
          <p:nvPr/>
        </p:nvCxnSpPr>
        <p:spPr>
          <a:xfrm>
            <a:off x="2583967" y="3025774"/>
            <a:ext cx="243366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37" idx="0"/>
          </p:cNvCxnSpPr>
          <p:nvPr/>
        </p:nvCxnSpPr>
        <p:spPr>
          <a:xfrm flipH="1">
            <a:off x="5771246" y="3001823"/>
            <a:ext cx="185351" cy="843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36" idx="0"/>
          </p:cNvCxnSpPr>
          <p:nvPr/>
        </p:nvCxnSpPr>
        <p:spPr>
          <a:xfrm>
            <a:off x="5956597" y="3001823"/>
            <a:ext cx="449112" cy="842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247809" y="4411219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Maintain user’s privacy settings</a:t>
            </a:r>
            <a:endParaRPr lang="en-CA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2387179" y="4428554"/>
            <a:ext cx="1224295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Filter out Noise data from the system</a:t>
            </a:r>
            <a:endParaRPr lang="en-CA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5321643" y="4452158"/>
            <a:ext cx="881300" cy="10618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Select the most appropriate historic data for the given scenario</a:t>
            </a:r>
            <a:endParaRPr lang="en-CA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6202942" y="4428554"/>
            <a:ext cx="832160" cy="9002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Maintain user’s historic data settings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57087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898" y="980303"/>
            <a:ext cx="24714" cy="4431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31806" y="1042086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31806" y="2273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31807" y="331984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31807" y="4456670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0" y="1746422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86498" y="2913076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37070" y="4001472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5099221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14" name="Regular Pentagon 13"/>
          <p:cNvSpPr/>
          <p:nvPr/>
        </p:nvSpPr>
        <p:spPr>
          <a:xfrm>
            <a:off x="4656763" y="671384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4039356" y="1337348"/>
            <a:ext cx="2009600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Manage and maintain data pipelines</a:t>
            </a:r>
            <a:endParaRPr lang="en-CA" sz="1050" dirty="0"/>
          </a:p>
        </p:txBody>
      </p:sp>
      <p:sp>
        <p:nvSpPr>
          <p:cNvPr id="16" name="Rectangle 15"/>
          <p:cNvSpPr/>
          <p:nvPr/>
        </p:nvSpPr>
        <p:spPr>
          <a:xfrm>
            <a:off x="3540537" y="2384287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5631653" y="2358509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/>
          <p:cNvSpPr/>
          <p:nvPr/>
        </p:nvSpPr>
        <p:spPr>
          <a:xfrm>
            <a:off x="1829776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20" name="Flowchart: Decision 19"/>
          <p:cNvSpPr/>
          <p:nvPr/>
        </p:nvSpPr>
        <p:spPr>
          <a:xfrm>
            <a:off x="2316242" y="235850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Decision 20"/>
          <p:cNvSpPr/>
          <p:nvPr/>
        </p:nvSpPr>
        <p:spPr>
          <a:xfrm>
            <a:off x="7031645" y="2334558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>
            <a:stCxn id="20" idx="0"/>
            <a:endCxn id="14" idx="1"/>
          </p:cNvCxnSpPr>
          <p:nvPr/>
        </p:nvCxnSpPr>
        <p:spPr>
          <a:xfrm flipV="1">
            <a:off x="2658111" y="907377"/>
            <a:ext cx="1998653" cy="1451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4" idx="5"/>
          </p:cNvCxnSpPr>
          <p:nvPr/>
        </p:nvCxnSpPr>
        <p:spPr>
          <a:xfrm flipH="1" flipV="1">
            <a:off x="5340500" y="907377"/>
            <a:ext cx="2033014" cy="1427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  <a:endCxn id="20" idx="3"/>
          </p:cNvCxnSpPr>
          <p:nvPr/>
        </p:nvCxnSpPr>
        <p:spPr>
          <a:xfrm flipH="1" flipV="1">
            <a:off x="2999980" y="2692142"/>
            <a:ext cx="540557" cy="9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06901" y="3034013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Data Management Agent</a:t>
            </a:r>
            <a:endParaRPr lang="en-CA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5468199" y="3025772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Aggregator Agent</a:t>
            </a:r>
            <a:endParaRPr lang="en-CA" sz="1050" dirty="0"/>
          </a:p>
        </p:txBody>
      </p:sp>
      <p:cxnSp>
        <p:nvCxnSpPr>
          <p:cNvPr id="3" name="Straight Arrow Connector 2"/>
          <p:cNvCxnSpPr>
            <a:stCxn id="17" idx="1"/>
            <a:endCxn id="16" idx="3"/>
          </p:cNvCxnSpPr>
          <p:nvPr/>
        </p:nvCxnSpPr>
        <p:spPr>
          <a:xfrm flipH="1">
            <a:off x="4224275" y="2675666"/>
            <a:ext cx="1407378" cy="25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22769" y="2541232"/>
            <a:ext cx="1224295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Channel data to appropriate locations</a:t>
            </a:r>
            <a:endParaRPr lang="en-CA" sz="1050" dirty="0"/>
          </a:p>
        </p:txBody>
      </p:sp>
      <p:cxnSp>
        <p:nvCxnSpPr>
          <p:cNvPr id="30" name="Straight Arrow Connector 29"/>
          <p:cNvCxnSpPr>
            <a:stCxn id="17" idx="3"/>
            <a:endCxn id="21" idx="1"/>
          </p:cNvCxnSpPr>
          <p:nvPr/>
        </p:nvCxnSpPr>
        <p:spPr>
          <a:xfrm flipV="1">
            <a:off x="6315391" y="2668191"/>
            <a:ext cx="716254" cy="7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14923" y="2585457"/>
            <a:ext cx="1078877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sz="1050" dirty="0" smtClean="0"/>
              <a:t>Maintain authenticity of the data</a:t>
            </a:r>
            <a:endParaRPr lang="en-CA" sz="1050" dirty="0"/>
          </a:p>
        </p:txBody>
      </p:sp>
      <p:sp>
        <p:nvSpPr>
          <p:cNvPr id="34" name="Isosceles Triangle 33"/>
          <p:cNvSpPr/>
          <p:nvPr/>
        </p:nvSpPr>
        <p:spPr>
          <a:xfrm>
            <a:off x="2633670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8" name="Isosceles Triangle 37"/>
          <p:cNvSpPr/>
          <p:nvPr/>
        </p:nvSpPr>
        <p:spPr>
          <a:xfrm>
            <a:off x="7105707" y="3761739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cxnSp>
        <p:nvCxnSpPr>
          <p:cNvPr id="39" name="Straight Arrow Connector 38"/>
          <p:cNvCxnSpPr>
            <a:stCxn id="20" idx="2"/>
            <a:endCxn id="18" idx="0"/>
          </p:cNvCxnSpPr>
          <p:nvPr/>
        </p:nvCxnSpPr>
        <p:spPr>
          <a:xfrm flipH="1">
            <a:off x="2097583" y="3025774"/>
            <a:ext cx="560528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  <a:endCxn id="34" idx="0"/>
          </p:cNvCxnSpPr>
          <p:nvPr/>
        </p:nvCxnSpPr>
        <p:spPr>
          <a:xfrm>
            <a:off x="2658111" y="3025774"/>
            <a:ext cx="243366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2"/>
            <a:endCxn id="38" idx="0"/>
          </p:cNvCxnSpPr>
          <p:nvPr/>
        </p:nvCxnSpPr>
        <p:spPr>
          <a:xfrm>
            <a:off x="7373514" y="3001823"/>
            <a:ext cx="0" cy="759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313710" y="4411219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Encryption/decryption of data</a:t>
            </a:r>
            <a:endParaRPr lang="en-CA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2517599" y="4411103"/>
            <a:ext cx="1396846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Updating data sources/destinations</a:t>
            </a:r>
            <a:endParaRPr lang="en-CA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6865651" y="4287959"/>
            <a:ext cx="1224295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Distribute data between servers and data matching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43924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80303" y="807308"/>
            <a:ext cx="724929" cy="230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User</a:t>
            </a:r>
            <a:endParaRPr lang="en-CA" sz="1100" dirty="0"/>
          </a:p>
        </p:txBody>
      </p:sp>
      <p:sp>
        <p:nvSpPr>
          <p:cNvPr id="5" name="Rounded Rectangle 4"/>
          <p:cNvSpPr/>
          <p:nvPr/>
        </p:nvSpPr>
        <p:spPr>
          <a:xfrm>
            <a:off x="922637" y="1373657"/>
            <a:ext cx="836141" cy="230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Graph</a:t>
            </a:r>
            <a:endParaRPr lang="en-CA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731106" y="2042985"/>
            <a:ext cx="1202726" cy="3089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Important Computation</a:t>
            </a:r>
            <a:endParaRPr lang="en-CA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720810" y="2718488"/>
            <a:ext cx="1239794" cy="3295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Recommendation</a:t>
            </a:r>
            <a:endParaRPr lang="en-CA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2739079" y="792890"/>
            <a:ext cx="724929" cy="230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Profile</a:t>
            </a:r>
            <a:endParaRPr lang="en-CA" sz="1100" dirty="0"/>
          </a:p>
        </p:txBody>
      </p:sp>
      <p:sp>
        <p:nvSpPr>
          <p:cNvPr id="9" name="Rounded Rectangle 8"/>
          <p:cNvSpPr/>
          <p:nvPr/>
        </p:nvSpPr>
        <p:spPr>
          <a:xfrm>
            <a:off x="2491943" y="1272744"/>
            <a:ext cx="1223319" cy="3006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Content-based Similarity</a:t>
            </a:r>
            <a:endParaRPr lang="en-CA" sz="1100" dirty="0"/>
          </a:p>
        </p:txBody>
      </p:sp>
      <p:sp>
        <p:nvSpPr>
          <p:cNvPr id="10" name="Rounded Rectangle 9"/>
          <p:cNvSpPr/>
          <p:nvPr/>
        </p:nvSpPr>
        <p:spPr>
          <a:xfrm>
            <a:off x="2681413" y="1913233"/>
            <a:ext cx="844378" cy="230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Interaction</a:t>
            </a:r>
            <a:endParaRPr lang="en-CA" sz="11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48930" y="518984"/>
            <a:ext cx="41189" cy="309742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flipH="1">
            <a:off x="1340708" y="1037968"/>
            <a:ext cx="2060" cy="335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 flipH="1">
            <a:off x="1332469" y="1604317"/>
            <a:ext cx="8239" cy="438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>
            <a:off x="1332469" y="2351903"/>
            <a:ext cx="8238" cy="366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9" idx="0"/>
          </p:cNvCxnSpPr>
          <p:nvPr/>
        </p:nvCxnSpPr>
        <p:spPr>
          <a:xfrm>
            <a:off x="3101544" y="1023550"/>
            <a:ext cx="2059" cy="249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1"/>
          </p:cNvCxnSpPr>
          <p:nvPr/>
        </p:nvCxnSpPr>
        <p:spPr>
          <a:xfrm flipH="1" flipV="1">
            <a:off x="1750540" y="1622853"/>
            <a:ext cx="930873" cy="405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1"/>
            <a:endCxn id="5" idx="3"/>
          </p:cNvCxnSpPr>
          <p:nvPr/>
        </p:nvCxnSpPr>
        <p:spPr>
          <a:xfrm flipH="1">
            <a:off x="1758778" y="1423085"/>
            <a:ext cx="733165" cy="65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74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05333" y="194735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Web Pages</a:t>
            </a:r>
            <a:endParaRPr lang="en-CA" sz="1200" dirty="0"/>
          </a:p>
        </p:txBody>
      </p:sp>
      <p:sp>
        <p:nvSpPr>
          <p:cNvPr id="5" name="Rectangle 4"/>
          <p:cNvSpPr/>
          <p:nvPr/>
        </p:nvSpPr>
        <p:spPr>
          <a:xfrm>
            <a:off x="6324601" y="203201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New Job Postings</a:t>
            </a:r>
            <a:endParaRPr lang="en-CA" sz="1200" dirty="0"/>
          </a:p>
        </p:txBody>
      </p:sp>
      <p:sp>
        <p:nvSpPr>
          <p:cNvPr id="6" name="Rectangle 5"/>
          <p:cNvSpPr/>
          <p:nvPr/>
        </p:nvSpPr>
        <p:spPr>
          <a:xfrm>
            <a:off x="2103965" y="203201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Resume</a:t>
            </a:r>
            <a:endParaRPr lang="en-CA" sz="1200" dirty="0"/>
          </a:p>
        </p:txBody>
      </p:sp>
      <p:sp>
        <p:nvSpPr>
          <p:cNvPr id="7" name="Rectangle 6"/>
          <p:cNvSpPr/>
          <p:nvPr/>
        </p:nvSpPr>
        <p:spPr>
          <a:xfrm>
            <a:off x="224366" y="2650067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Query Interface</a:t>
            </a:r>
            <a:endParaRPr lang="en-CA" sz="1200" dirty="0"/>
          </a:p>
        </p:txBody>
      </p:sp>
      <p:sp>
        <p:nvSpPr>
          <p:cNvPr id="8" name="Rectangle 7"/>
          <p:cNvSpPr/>
          <p:nvPr/>
        </p:nvSpPr>
        <p:spPr>
          <a:xfrm>
            <a:off x="2015068" y="5334001"/>
            <a:ext cx="1005415" cy="465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Job Description</a:t>
            </a:r>
            <a:endParaRPr lang="en-CA" sz="1200" dirty="0"/>
          </a:p>
        </p:txBody>
      </p:sp>
      <p:sp>
        <p:nvSpPr>
          <p:cNvPr id="9" name="Rectangle 8"/>
          <p:cNvSpPr/>
          <p:nvPr/>
        </p:nvSpPr>
        <p:spPr>
          <a:xfrm>
            <a:off x="1752599" y="1066799"/>
            <a:ext cx="1515533" cy="1888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CA" sz="1200" dirty="0"/>
          </a:p>
        </p:txBody>
      </p:sp>
      <p:sp>
        <p:nvSpPr>
          <p:cNvPr id="10" name="Rectangle 9"/>
          <p:cNvSpPr/>
          <p:nvPr/>
        </p:nvSpPr>
        <p:spPr>
          <a:xfrm>
            <a:off x="1752598" y="3386667"/>
            <a:ext cx="1515534" cy="11599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11" name="Rectangle 10"/>
          <p:cNvSpPr/>
          <p:nvPr/>
        </p:nvSpPr>
        <p:spPr>
          <a:xfrm>
            <a:off x="4123267" y="1066799"/>
            <a:ext cx="1007534" cy="34798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12" name="Rectangle 11"/>
          <p:cNvSpPr/>
          <p:nvPr/>
        </p:nvSpPr>
        <p:spPr>
          <a:xfrm>
            <a:off x="5981698" y="1066799"/>
            <a:ext cx="1515533" cy="1888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13" name="Oval 12"/>
          <p:cNvSpPr/>
          <p:nvPr/>
        </p:nvSpPr>
        <p:spPr>
          <a:xfrm>
            <a:off x="7564967" y="270933"/>
            <a:ext cx="935566" cy="4233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Web Crawler</a:t>
            </a:r>
            <a:endParaRPr lang="en-CA" sz="1200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4356100" y="1185333"/>
            <a:ext cx="520700" cy="560918"/>
          </a:xfrm>
          <a:prstGeom prst="flowChartMagneticDisk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Tech</a:t>
            </a:r>
          </a:p>
          <a:p>
            <a:pPr algn="ctr"/>
            <a:r>
              <a:rPr lang="en-CA" sz="1200" dirty="0" smtClean="0"/>
              <a:t>Skills</a:t>
            </a:r>
            <a:endParaRPr lang="en-CA" sz="1200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4298948" y="2101851"/>
            <a:ext cx="681568" cy="419105"/>
          </a:xfrm>
          <a:prstGeom prst="flowChartMagneticDisk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Degree</a:t>
            </a:r>
            <a:endParaRPr lang="en-CA" sz="1200" dirty="0"/>
          </a:p>
        </p:txBody>
      </p:sp>
      <p:sp>
        <p:nvSpPr>
          <p:cNvPr id="19" name="Flowchart: Magnetic Disk 18"/>
          <p:cNvSpPr/>
          <p:nvPr/>
        </p:nvSpPr>
        <p:spPr>
          <a:xfrm>
            <a:off x="4368799" y="2954867"/>
            <a:ext cx="529168" cy="575734"/>
          </a:xfrm>
          <a:prstGeom prst="flowChartMagneticDisk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Job Title</a:t>
            </a:r>
            <a:endParaRPr lang="en-CA" sz="1200" dirty="0"/>
          </a:p>
        </p:txBody>
      </p:sp>
      <p:sp>
        <p:nvSpPr>
          <p:cNvPr id="20" name="Flowchart: Magnetic Disk 19"/>
          <p:cNvSpPr/>
          <p:nvPr/>
        </p:nvSpPr>
        <p:spPr>
          <a:xfrm>
            <a:off x="4368799" y="3886200"/>
            <a:ext cx="541867" cy="491067"/>
          </a:xfrm>
          <a:prstGeom prst="flowChartMagneticDisk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Jobs</a:t>
            </a:r>
            <a:endParaRPr lang="en-CA" sz="1200" dirty="0"/>
          </a:p>
        </p:txBody>
      </p:sp>
      <p:sp>
        <p:nvSpPr>
          <p:cNvPr id="21" name="Rectangle 20"/>
          <p:cNvSpPr/>
          <p:nvPr/>
        </p:nvSpPr>
        <p:spPr>
          <a:xfrm>
            <a:off x="6347883" y="1284815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Preprocess</a:t>
            </a:r>
            <a:endParaRPr lang="en-CA" sz="1200" dirty="0"/>
          </a:p>
        </p:txBody>
      </p:sp>
      <p:sp>
        <p:nvSpPr>
          <p:cNvPr id="22" name="Rectangle 21"/>
          <p:cNvSpPr/>
          <p:nvPr/>
        </p:nvSpPr>
        <p:spPr>
          <a:xfrm>
            <a:off x="6354233" y="1864781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Job Processor</a:t>
            </a:r>
            <a:endParaRPr lang="en-CA" sz="1200" dirty="0"/>
          </a:p>
        </p:txBody>
      </p:sp>
      <p:sp>
        <p:nvSpPr>
          <p:cNvPr id="23" name="Rectangle 22"/>
          <p:cNvSpPr/>
          <p:nvPr/>
        </p:nvSpPr>
        <p:spPr>
          <a:xfrm>
            <a:off x="2051048" y="1746251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Processor</a:t>
            </a:r>
            <a:endParaRPr lang="en-CA" sz="1200" dirty="0"/>
          </a:p>
        </p:txBody>
      </p:sp>
      <p:sp>
        <p:nvSpPr>
          <p:cNvPr id="24" name="Rectangle 23"/>
          <p:cNvSpPr/>
          <p:nvPr/>
        </p:nvSpPr>
        <p:spPr>
          <a:xfrm>
            <a:off x="2051048" y="1244601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Preprocess</a:t>
            </a:r>
            <a:endParaRPr lang="en-CA" sz="1200" dirty="0"/>
          </a:p>
        </p:txBody>
      </p:sp>
      <p:sp>
        <p:nvSpPr>
          <p:cNvPr id="25" name="Rectangle 24"/>
          <p:cNvSpPr/>
          <p:nvPr/>
        </p:nvSpPr>
        <p:spPr>
          <a:xfrm>
            <a:off x="2051047" y="3596216"/>
            <a:ext cx="1005419" cy="387353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Similarity computation</a:t>
            </a:r>
            <a:endParaRPr lang="en-CA" sz="1200" dirty="0"/>
          </a:p>
        </p:txBody>
      </p:sp>
      <p:sp>
        <p:nvSpPr>
          <p:cNvPr id="26" name="Flowchart: Data 25"/>
          <p:cNvSpPr/>
          <p:nvPr/>
        </p:nvSpPr>
        <p:spPr>
          <a:xfrm>
            <a:off x="1866901" y="2470153"/>
            <a:ext cx="1333499" cy="323850"/>
          </a:xfrm>
          <a:prstGeom prst="flowChartInputOutpu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Resume Model</a:t>
            </a:r>
            <a:endParaRPr lang="en-CA" sz="1200" dirty="0"/>
          </a:p>
        </p:txBody>
      </p:sp>
      <p:sp>
        <p:nvSpPr>
          <p:cNvPr id="28" name="Flowchart: Data 27"/>
          <p:cNvSpPr/>
          <p:nvPr/>
        </p:nvSpPr>
        <p:spPr>
          <a:xfrm>
            <a:off x="1843615" y="4142318"/>
            <a:ext cx="1333499" cy="345015"/>
          </a:xfrm>
          <a:prstGeom prst="flowChartInputOutpu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Matching Jobs</a:t>
            </a:r>
            <a:endParaRPr lang="en-CA" sz="1200" dirty="0"/>
          </a:p>
        </p:txBody>
      </p:sp>
      <p:sp>
        <p:nvSpPr>
          <p:cNvPr id="29" name="Flowchart: Data 28"/>
          <p:cNvSpPr/>
          <p:nvPr/>
        </p:nvSpPr>
        <p:spPr>
          <a:xfrm>
            <a:off x="6121400" y="2520956"/>
            <a:ext cx="1325032" cy="349244"/>
          </a:xfrm>
          <a:prstGeom prst="flowChartInputOutpu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Job Model</a:t>
            </a:r>
            <a:endParaRPr lang="en-CA" sz="1200" dirty="0"/>
          </a:p>
        </p:txBody>
      </p:sp>
      <p:cxnSp>
        <p:nvCxnSpPr>
          <p:cNvPr id="31" name="Elbow Connector 30"/>
          <p:cNvCxnSpPr>
            <a:stCxn id="8" idx="1"/>
            <a:endCxn id="7" idx="2"/>
          </p:cNvCxnSpPr>
          <p:nvPr/>
        </p:nvCxnSpPr>
        <p:spPr>
          <a:xfrm rot="10800000">
            <a:off x="630766" y="3208868"/>
            <a:ext cx="1384302" cy="2357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7" idx="0"/>
            <a:endCxn id="6" idx="1"/>
          </p:cNvCxnSpPr>
          <p:nvPr/>
        </p:nvCxnSpPr>
        <p:spPr>
          <a:xfrm rot="5400000" flipH="1" flipV="1">
            <a:off x="283632" y="829735"/>
            <a:ext cx="2167466" cy="1473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2"/>
            <a:endCxn id="9" idx="0"/>
          </p:cNvCxnSpPr>
          <p:nvPr/>
        </p:nvCxnSpPr>
        <p:spPr>
          <a:xfrm>
            <a:off x="2510365" y="762001"/>
            <a:ext cx="1" cy="30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2"/>
            <a:endCxn id="10" idx="0"/>
          </p:cNvCxnSpPr>
          <p:nvPr/>
        </p:nvCxnSpPr>
        <p:spPr>
          <a:xfrm flipH="1">
            <a:off x="2510365" y="2954866"/>
            <a:ext cx="1" cy="431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2"/>
            <a:endCxn id="8" idx="0"/>
          </p:cNvCxnSpPr>
          <p:nvPr/>
        </p:nvCxnSpPr>
        <p:spPr>
          <a:xfrm>
            <a:off x="2510365" y="4546600"/>
            <a:ext cx="7411" cy="787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</p:cNvCxnSpPr>
          <p:nvPr/>
        </p:nvCxnSpPr>
        <p:spPr>
          <a:xfrm flipH="1" flipV="1">
            <a:off x="3268132" y="4123266"/>
            <a:ext cx="1100667" cy="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9" idx="2"/>
          </p:cNvCxnSpPr>
          <p:nvPr/>
        </p:nvCxnSpPr>
        <p:spPr>
          <a:xfrm flipH="1" flipV="1">
            <a:off x="5096935" y="2690296"/>
            <a:ext cx="1156968" cy="5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2"/>
            <a:endCxn id="12" idx="0"/>
          </p:cNvCxnSpPr>
          <p:nvPr/>
        </p:nvCxnSpPr>
        <p:spPr>
          <a:xfrm>
            <a:off x="6731001" y="762001"/>
            <a:ext cx="8464" cy="30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2"/>
            <a:endCxn id="5" idx="3"/>
          </p:cNvCxnSpPr>
          <p:nvPr/>
        </p:nvCxnSpPr>
        <p:spPr>
          <a:xfrm flipH="1">
            <a:off x="7137401" y="482600"/>
            <a:ext cx="4275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" idx="1"/>
            <a:endCxn id="13" idx="6"/>
          </p:cNvCxnSpPr>
          <p:nvPr/>
        </p:nvCxnSpPr>
        <p:spPr>
          <a:xfrm flipH="1">
            <a:off x="8500533" y="474135"/>
            <a:ext cx="304800" cy="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80117" y="1042255"/>
            <a:ext cx="1686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Resume Model Builder</a:t>
            </a:r>
            <a:endParaRPr lang="en-CA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1682749" y="3353026"/>
            <a:ext cx="1686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 smtClean="0"/>
              <a:t>Resume Matcher</a:t>
            </a:r>
            <a:endParaRPr lang="en-CA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3818465" y="839053"/>
            <a:ext cx="1686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 smtClean="0"/>
              <a:t>Master DB</a:t>
            </a:r>
            <a:endParaRPr lang="en-CA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6121400" y="1069344"/>
            <a:ext cx="1686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Job Model Builder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2266093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4547" y="3830094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Pattern Matching</a:t>
            </a:r>
            <a:endParaRPr lang="en-CA" sz="1200" dirty="0"/>
          </a:p>
        </p:txBody>
      </p:sp>
      <p:sp>
        <p:nvSpPr>
          <p:cNvPr id="5" name="Rectangle 4"/>
          <p:cNvSpPr/>
          <p:nvPr/>
        </p:nvSpPr>
        <p:spPr>
          <a:xfrm>
            <a:off x="2123014" y="2969147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Semantic Labelling</a:t>
            </a:r>
            <a:endParaRPr lang="en-CA" sz="1200" dirty="0"/>
          </a:p>
        </p:txBody>
      </p:sp>
      <p:sp>
        <p:nvSpPr>
          <p:cNvPr id="7" name="Rectangle 6"/>
          <p:cNvSpPr/>
          <p:nvPr/>
        </p:nvSpPr>
        <p:spPr>
          <a:xfrm>
            <a:off x="2023527" y="255598"/>
            <a:ext cx="1049874" cy="509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New Job/Resume Content</a:t>
            </a:r>
            <a:endParaRPr lang="en-CA" sz="1200" dirty="0"/>
          </a:p>
        </p:txBody>
      </p:sp>
      <p:sp>
        <p:nvSpPr>
          <p:cNvPr id="9" name="Rectangle 8"/>
          <p:cNvSpPr/>
          <p:nvPr/>
        </p:nvSpPr>
        <p:spPr>
          <a:xfrm>
            <a:off x="1780117" y="1066799"/>
            <a:ext cx="1488016" cy="1600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CA" sz="1200" dirty="0"/>
          </a:p>
        </p:txBody>
      </p:sp>
      <p:sp>
        <p:nvSpPr>
          <p:cNvPr id="13" name="Oval 12"/>
          <p:cNvSpPr/>
          <p:nvPr/>
        </p:nvSpPr>
        <p:spPr>
          <a:xfrm>
            <a:off x="2051048" y="4794252"/>
            <a:ext cx="935566" cy="4233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DB</a:t>
            </a:r>
            <a:endParaRPr lang="en-CA" sz="1200" dirty="0"/>
          </a:p>
        </p:txBody>
      </p:sp>
      <p:sp>
        <p:nvSpPr>
          <p:cNvPr id="23" name="Rectangle 22"/>
          <p:cNvSpPr/>
          <p:nvPr/>
        </p:nvSpPr>
        <p:spPr>
          <a:xfrm>
            <a:off x="2051048" y="1746251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Segmenting</a:t>
            </a:r>
            <a:endParaRPr lang="en-CA" sz="1200" dirty="0"/>
          </a:p>
        </p:txBody>
      </p:sp>
      <p:sp>
        <p:nvSpPr>
          <p:cNvPr id="24" name="Rectangle 23"/>
          <p:cNvSpPr/>
          <p:nvPr/>
        </p:nvSpPr>
        <p:spPr>
          <a:xfrm>
            <a:off x="2051048" y="1286936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Parsing</a:t>
            </a:r>
            <a:endParaRPr lang="en-CA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006599" y="1035052"/>
            <a:ext cx="1686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Preprocessing</a:t>
            </a:r>
            <a:endParaRPr lang="en-CA" sz="1100" dirty="0"/>
          </a:p>
        </p:txBody>
      </p:sp>
      <p:sp>
        <p:nvSpPr>
          <p:cNvPr id="40" name="Rectangle 39"/>
          <p:cNvSpPr/>
          <p:nvPr/>
        </p:nvSpPr>
        <p:spPr>
          <a:xfrm>
            <a:off x="2051048" y="2205566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Tokenizing</a:t>
            </a:r>
            <a:endParaRPr lang="en-CA" sz="1200" dirty="0"/>
          </a:p>
        </p:txBody>
      </p:sp>
      <p:cxnSp>
        <p:nvCxnSpPr>
          <p:cNvPr id="16" name="Straight Arrow Connector 15"/>
          <p:cNvCxnSpPr>
            <a:stCxn id="7" idx="2"/>
          </p:cNvCxnSpPr>
          <p:nvPr/>
        </p:nvCxnSpPr>
        <p:spPr>
          <a:xfrm>
            <a:off x="2548464" y="764652"/>
            <a:ext cx="0" cy="287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2"/>
            <a:endCxn id="5" idx="0"/>
          </p:cNvCxnSpPr>
          <p:nvPr/>
        </p:nvCxnSpPr>
        <p:spPr>
          <a:xfrm>
            <a:off x="2524125" y="2667000"/>
            <a:ext cx="5289" cy="30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2"/>
            <a:endCxn id="4" idx="0"/>
          </p:cNvCxnSpPr>
          <p:nvPr/>
        </p:nvCxnSpPr>
        <p:spPr>
          <a:xfrm flipH="1">
            <a:off x="2520947" y="3527947"/>
            <a:ext cx="8467" cy="30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" idx="2"/>
            <a:endCxn id="13" idx="0"/>
          </p:cNvCxnSpPr>
          <p:nvPr/>
        </p:nvCxnSpPr>
        <p:spPr>
          <a:xfrm flipH="1">
            <a:off x="2518831" y="4388894"/>
            <a:ext cx="2116" cy="40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53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262</Words>
  <Application>Microsoft Office PowerPoint</Application>
  <PresentationFormat>Widescreen</PresentationFormat>
  <Paragraphs>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v2srivas</dc:creator>
  <cp:lastModifiedBy>v2srivas</cp:lastModifiedBy>
  <cp:revision>26</cp:revision>
  <dcterms:created xsi:type="dcterms:W3CDTF">2016-12-16T16:43:54Z</dcterms:created>
  <dcterms:modified xsi:type="dcterms:W3CDTF">2017-03-08T17:45:34Z</dcterms:modified>
</cp:coreProperties>
</file>