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56" r:id="rId4"/>
    <p:sldId id="265" r:id="rId5"/>
    <p:sldId id="257" r:id="rId6"/>
    <p:sldId id="258" r:id="rId7"/>
    <p:sldId id="266" r:id="rId8"/>
    <p:sldId id="267" r:id="rId9"/>
    <p:sldId id="268" r:id="rId10"/>
    <p:sldId id="269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FF0FF-E1ED-4DD8-A4D1-C7C1EE852048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</dgm:pt>
    <dgm:pt modelId="{3A8744DB-F8AE-4767-A034-31211B8B0601}">
      <dgm:prSet phldrT="[Text]" custT="1"/>
      <dgm:spPr/>
      <dgm:t>
        <a:bodyPr/>
        <a:lstStyle/>
        <a:p>
          <a:r>
            <a:rPr lang="en-CA" sz="1200" dirty="0" smtClean="0"/>
            <a:t>Final </a:t>
          </a:r>
        </a:p>
        <a:p>
          <a:r>
            <a:rPr lang="en-CA" sz="1200" dirty="0" smtClean="0"/>
            <a:t>Model</a:t>
          </a:r>
          <a:endParaRPr lang="en-CA" sz="1200" dirty="0"/>
        </a:p>
      </dgm:t>
    </dgm:pt>
    <dgm:pt modelId="{6A16D5DC-EFDB-42B9-BDE4-F0F4C53556F7}" type="parTrans" cxnId="{4F98EB83-DF6C-42EB-ADF3-D58DD61C917B}">
      <dgm:prSet/>
      <dgm:spPr/>
      <dgm:t>
        <a:bodyPr/>
        <a:lstStyle/>
        <a:p>
          <a:endParaRPr lang="en-CA"/>
        </a:p>
      </dgm:t>
    </dgm:pt>
    <dgm:pt modelId="{8EDF3B9E-A3A5-4033-AF36-22399A4C156C}" type="sibTrans" cxnId="{4F98EB83-DF6C-42EB-ADF3-D58DD61C917B}">
      <dgm:prSet/>
      <dgm:spPr/>
      <dgm:t>
        <a:bodyPr/>
        <a:lstStyle/>
        <a:p>
          <a:endParaRPr lang="en-CA"/>
        </a:p>
      </dgm:t>
    </dgm:pt>
    <dgm:pt modelId="{ED660E05-A3C5-4415-A05F-11517539862F}">
      <dgm:prSet phldrT="[Text]"/>
      <dgm:spPr/>
      <dgm:t>
        <a:bodyPr/>
        <a:lstStyle/>
        <a:p>
          <a:r>
            <a:rPr lang="en-CA" dirty="0" smtClean="0"/>
            <a:t>Subsystem Sequence Diagrams</a:t>
          </a:r>
          <a:endParaRPr lang="en-CA" dirty="0"/>
        </a:p>
      </dgm:t>
    </dgm:pt>
    <dgm:pt modelId="{D3082ADA-9F5C-4AA7-AF16-C1827EC95C57}" type="parTrans" cxnId="{EC7EBCDA-566F-49AD-9063-BCDF6986DF6C}">
      <dgm:prSet/>
      <dgm:spPr/>
      <dgm:t>
        <a:bodyPr/>
        <a:lstStyle/>
        <a:p>
          <a:endParaRPr lang="en-CA"/>
        </a:p>
      </dgm:t>
    </dgm:pt>
    <dgm:pt modelId="{0B869177-B774-49B3-8BE6-088F574FFA4E}" type="sibTrans" cxnId="{EC7EBCDA-566F-49AD-9063-BCDF6986DF6C}">
      <dgm:prSet/>
      <dgm:spPr/>
      <dgm:t>
        <a:bodyPr/>
        <a:lstStyle/>
        <a:p>
          <a:endParaRPr lang="en-CA"/>
        </a:p>
      </dgm:t>
    </dgm:pt>
    <dgm:pt modelId="{02029822-1D0B-4167-AB29-12862115C54E}">
      <dgm:prSet phldrT="[Text]"/>
      <dgm:spPr/>
      <dgm:t>
        <a:bodyPr/>
        <a:lstStyle/>
        <a:p>
          <a:r>
            <a:rPr lang="en-CA" dirty="0" smtClean="0"/>
            <a:t>UML Models</a:t>
          </a:r>
          <a:endParaRPr lang="en-CA" dirty="0"/>
        </a:p>
      </dgm:t>
    </dgm:pt>
    <dgm:pt modelId="{AC5188D2-898F-4492-AB35-C332C07C6D92}" type="parTrans" cxnId="{E1492274-30A0-46A0-8F0A-2FCD29BFE5DA}">
      <dgm:prSet/>
      <dgm:spPr/>
      <dgm:t>
        <a:bodyPr/>
        <a:lstStyle/>
        <a:p>
          <a:endParaRPr lang="en-CA"/>
        </a:p>
      </dgm:t>
    </dgm:pt>
    <dgm:pt modelId="{37CE70C1-941F-40EC-8A71-EE87F743839E}" type="sibTrans" cxnId="{E1492274-30A0-46A0-8F0A-2FCD29BFE5DA}">
      <dgm:prSet/>
      <dgm:spPr/>
      <dgm:t>
        <a:bodyPr/>
        <a:lstStyle/>
        <a:p>
          <a:endParaRPr lang="en-CA"/>
        </a:p>
      </dgm:t>
    </dgm:pt>
    <dgm:pt modelId="{52B94B77-B82C-41C1-8169-6D41F06ED784}">
      <dgm:prSet phldrT="[Text]"/>
      <dgm:spPr/>
      <dgm:t>
        <a:bodyPr/>
        <a:lstStyle/>
        <a:p>
          <a:r>
            <a:rPr lang="en-CA" dirty="0" smtClean="0"/>
            <a:t>Subsystem Goal Model</a:t>
          </a:r>
          <a:endParaRPr lang="en-CA" dirty="0"/>
        </a:p>
      </dgm:t>
    </dgm:pt>
    <dgm:pt modelId="{EC4D8A3F-21C6-4BE0-8338-849B7C83094E}" type="parTrans" cxnId="{CCC9DBEA-98E9-44B1-ABB1-50DF89334443}">
      <dgm:prSet/>
      <dgm:spPr/>
      <dgm:t>
        <a:bodyPr/>
        <a:lstStyle/>
        <a:p>
          <a:endParaRPr lang="en-CA"/>
        </a:p>
      </dgm:t>
    </dgm:pt>
    <dgm:pt modelId="{5FF7DE93-8731-4DBC-8E00-ECF0086F1FF6}" type="sibTrans" cxnId="{CCC9DBEA-98E9-44B1-ABB1-50DF89334443}">
      <dgm:prSet/>
      <dgm:spPr/>
      <dgm:t>
        <a:bodyPr/>
        <a:lstStyle/>
        <a:p>
          <a:endParaRPr lang="en-CA"/>
        </a:p>
      </dgm:t>
    </dgm:pt>
    <dgm:pt modelId="{FA841052-5B7E-498C-86E5-A60073DFDB27}">
      <dgm:prSet phldrT="[Text]"/>
      <dgm:spPr/>
      <dgm:t>
        <a:bodyPr/>
        <a:lstStyle/>
        <a:p>
          <a:r>
            <a:rPr lang="en-CA" dirty="0" smtClean="0"/>
            <a:t>Subsystem Activity Model</a:t>
          </a:r>
          <a:endParaRPr lang="en-CA" dirty="0"/>
        </a:p>
      </dgm:t>
    </dgm:pt>
    <dgm:pt modelId="{C8CED91B-D252-4249-B2A7-B5DF4D05A851}" type="parTrans" cxnId="{715F1D6D-1CB2-4AEA-8D5B-F442C4C71689}">
      <dgm:prSet/>
      <dgm:spPr/>
      <dgm:t>
        <a:bodyPr/>
        <a:lstStyle/>
        <a:p>
          <a:endParaRPr lang="en-CA"/>
        </a:p>
      </dgm:t>
    </dgm:pt>
    <dgm:pt modelId="{EC23A713-4453-4C13-9C20-968B1EC009B7}" type="sibTrans" cxnId="{715F1D6D-1CB2-4AEA-8D5B-F442C4C71689}">
      <dgm:prSet/>
      <dgm:spPr/>
      <dgm:t>
        <a:bodyPr/>
        <a:lstStyle/>
        <a:p>
          <a:endParaRPr lang="en-CA"/>
        </a:p>
      </dgm:t>
    </dgm:pt>
    <dgm:pt modelId="{5CBB4174-AF99-4AA3-94E0-596BA7BEC8B7}">
      <dgm:prSet phldrT="[Text]"/>
      <dgm:spPr/>
      <dgm:t>
        <a:bodyPr/>
        <a:lstStyle/>
        <a:p>
          <a:r>
            <a:rPr lang="en-CA" dirty="0" smtClean="0"/>
            <a:t>Breakdown of the System into three Subsystems</a:t>
          </a:r>
          <a:endParaRPr lang="en-CA" dirty="0"/>
        </a:p>
      </dgm:t>
    </dgm:pt>
    <dgm:pt modelId="{B17E312B-BECF-4FF1-B3C8-66BD298A6661}" type="parTrans" cxnId="{9E5EF4CD-8FE8-462B-BFD0-D61E73C8510D}">
      <dgm:prSet/>
      <dgm:spPr/>
      <dgm:t>
        <a:bodyPr/>
        <a:lstStyle/>
        <a:p>
          <a:endParaRPr lang="en-CA"/>
        </a:p>
      </dgm:t>
    </dgm:pt>
    <dgm:pt modelId="{0B6648A3-4796-4AD7-986D-8FF456EE2C6C}" type="sibTrans" cxnId="{9E5EF4CD-8FE8-462B-BFD0-D61E73C8510D}">
      <dgm:prSet/>
      <dgm:spPr/>
      <dgm:t>
        <a:bodyPr/>
        <a:lstStyle/>
        <a:p>
          <a:endParaRPr lang="en-CA"/>
        </a:p>
      </dgm:t>
    </dgm:pt>
    <dgm:pt modelId="{CBF26D37-097E-49FE-97F8-24259756D1F0}">
      <dgm:prSet phldrT="[Text]"/>
      <dgm:spPr/>
      <dgm:t>
        <a:bodyPr/>
        <a:lstStyle/>
        <a:p>
          <a:r>
            <a:rPr lang="en-CA" dirty="0" smtClean="0"/>
            <a:t>System Description</a:t>
          </a:r>
          <a:endParaRPr lang="en-CA" dirty="0"/>
        </a:p>
      </dgm:t>
    </dgm:pt>
    <dgm:pt modelId="{BF503218-0CEE-4BA5-B95C-DB914DE2F457}" type="parTrans" cxnId="{36FE6802-D48F-4F25-8B7C-13717948914B}">
      <dgm:prSet/>
      <dgm:spPr/>
      <dgm:t>
        <a:bodyPr/>
        <a:lstStyle/>
        <a:p>
          <a:endParaRPr lang="en-CA"/>
        </a:p>
      </dgm:t>
    </dgm:pt>
    <dgm:pt modelId="{A07E51F3-D143-487B-87CD-657FA3C01494}" type="sibTrans" cxnId="{36FE6802-D48F-4F25-8B7C-13717948914B}">
      <dgm:prSet/>
      <dgm:spPr/>
      <dgm:t>
        <a:bodyPr/>
        <a:lstStyle/>
        <a:p>
          <a:endParaRPr lang="en-CA"/>
        </a:p>
      </dgm:t>
    </dgm:pt>
    <dgm:pt modelId="{0ABE8275-F1C0-4F63-AA0A-0FE6B7289875}">
      <dgm:prSet phldrT="[Text]"/>
      <dgm:spPr/>
      <dgm:t>
        <a:bodyPr/>
        <a:lstStyle/>
        <a:p>
          <a:r>
            <a:rPr lang="en-CA" dirty="0" smtClean="0"/>
            <a:t>Relationship model for Agents within a Subsystems</a:t>
          </a:r>
          <a:endParaRPr lang="en-CA" dirty="0"/>
        </a:p>
      </dgm:t>
    </dgm:pt>
    <dgm:pt modelId="{7C45FF20-FC13-4FEA-B5AD-495F3E2C472C}" type="parTrans" cxnId="{7AA0C61A-1784-4F41-9709-E20E66F82473}">
      <dgm:prSet/>
      <dgm:spPr/>
      <dgm:t>
        <a:bodyPr/>
        <a:lstStyle/>
        <a:p>
          <a:endParaRPr lang="en-CA"/>
        </a:p>
      </dgm:t>
    </dgm:pt>
    <dgm:pt modelId="{37D970EA-70F3-4ACE-8A3F-E52406784594}" type="sibTrans" cxnId="{7AA0C61A-1784-4F41-9709-E20E66F82473}">
      <dgm:prSet/>
      <dgm:spPr/>
      <dgm:t>
        <a:bodyPr/>
        <a:lstStyle/>
        <a:p>
          <a:endParaRPr lang="en-CA"/>
        </a:p>
      </dgm:t>
    </dgm:pt>
    <dgm:pt modelId="{88AE92DD-26F5-4709-8472-E2A11A3D0BDB}">
      <dgm:prSet phldrT="[Text]"/>
      <dgm:spPr/>
      <dgm:t>
        <a:bodyPr/>
        <a:lstStyle/>
        <a:p>
          <a:r>
            <a:rPr lang="en-CA" dirty="0" smtClean="0"/>
            <a:t>Description of Agents within a Subsystem</a:t>
          </a:r>
          <a:endParaRPr lang="en-CA" dirty="0"/>
        </a:p>
      </dgm:t>
    </dgm:pt>
    <dgm:pt modelId="{6430554A-1187-4FAB-B62F-55CF2BAA5853}" type="parTrans" cxnId="{548FDEA8-0AAF-4C13-BC8A-092062348850}">
      <dgm:prSet/>
      <dgm:spPr/>
      <dgm:t>
        <a:bodyPr/>
        <a:lstStyle/>
        <a:p>
          <a:endParaRPr lang="en-CA"/>
        </a:p>
      </dgm:t>
    </dgm:pt>
    <dgm:pt modelId="{29CCE0BD-801E-40F7-92ED-A4F084987806}" type="sibTrans" cxnId="{548FDEA8-0AAF-4C13-BC8A-092062348850}">
      <dgm:prSet/>
      <dgm:spPr/>
      <dgm:t>
        <a:bodyPr/>
        <a:lstStyle/>
        <a:p>
          <a:endParaRPr lang="en-CA"/>
        </a:p>
      </dgm:t>
    </dgm:pt>
    <dgm:pt modelId="{803C6ECA-9331-4D05-9835-0783C8270BB7}">
      <dgm:prSet phldrT="[Text]"/>
      <dgm:spPr/>
      <dgm:t>
        <a:bodyPr/>
        <a:lstStyle/>
        <a:p>
          <a:r>
            <a:rPr lang="en-CA" dirty="0" smtClean="0"/>
            <a:t>Multi-Agent System Model</a:t>
          </a:r>
          <a:endParaRPr lang="en-CA" dirty="0"/>
        </a:p>
      </dgm:t>
    </dgm:pt>
    <dgm:pt modelId="{E453F5CE-83C6-412F-A752-42D8F6B03EE1}" type="parTrans" cxnId="{AB637049-EFC7-4515-BB55-D288A7EF32A3}">
      <dgm:prSet/>
      <dgm:spPr/>
      <dgm:t>
        <a:bodyPr/>
        <a:lstStyle/>
        <a:p>
          <a:endParaRPr lang="en-CA"/>
        </a:p>
      </dgm:t>
    </dgm:pt>
    <dgm:pt modelId="{C676DCCC-79DF-4C60-8332-CFEAD7606110}" type="sibTrans" cxnId="{AB637049-EFC7-4515-BB55-D288A7EF32A3}">
      <dgm:prSet/>
      <dgm:spPr/>
      <dgm:t>
        <a:bodyPr/>
        <a:lstStyle/>
        <a:p>
          <a:endParaRPr lang="en-CA"/>
        </a:p>
      </dgm:t>
    </dgm:pt>
    <dgm:pt modelId="{0DA63424-3B6C-4E0E-92BC-86F5B1E8137A}" type="pres">
      <dgm:prSet presAssocID="{9ABFF0FF-E1ED-4DD8-A4D1-C7C1EE852048}" presName="Name0" presStyleCnt="0">
        <dgm:presLayoutVars>
          <dgm:dir/>
          <dgm:animLvl val="lvl"/>
          <dgm:resizeHandles val="exact"/>
        </dgm:presLayoutVars>
      </dgm:prSet>
      <dgm:spPr/>
    </dgm:pt>
    <dgm:pt modelId="{7157F897-CF12-4B34-84D8-B8D12B1774B2}" type="pres">
      <dgm:prSet presAssocID="{3A8744DB-F8AE-4767-A034-31211B8B0601}" presName="Name8" presStyleCnt="0"/>
      <dgm:spPr/>
    </dgm:pt>
    <dgm:pt modelId="{329039B1-6749-44BD-9FBC-CB8F6FA6472F}" type="pres">
      <dgm:prSet presAssocID="{3A8744DB-F8AE-4767-A034-31211B8B0601}" presName="level" presStyleLbl="node1" presStyleIdx="0" presStyleCnt="10" custLinFactNeighborY="3856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5A8F64-069F-4D75-ADD6-69BD530A03B3}" type="pres">
      <dgm:prSet presAssocID="{3A8744DB-F8AE-4767-A034-31211B8B06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B9CB50-3458-4889-96A4-EF9E4F54B571}" type="pres">
      <dgm:prSet presAssocID="{ED660E05-A3C5-4415-A05F-11517539862F}" presName="Name8" presStyleCnt="0"/>
      <dgm:spPr/>
    </dgm:pt>
    <dgm:pt modelId="{6153C30D-AC41-4B64-A180-D8C4027A018A}" type="pres">
      <dgm:prSet presAssocID="{ED660E05-A3C5-4415-A05F-11517539862F}" presName="level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BA364-35FF-4772-B89E-CE526EC4590E}" type="pres">
      <dgm:prSet presAssocID="{ED660E05-A3C5-4415-A05F-1151753986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319C87-FF90-480E-8394-C129C84D06AA}" type="pres">
      <dgm:prSet presAssocID="{52B94B77-B82C-41C1-8169-6D41F06ED784}" presName="Name8" presStyleCnt="0"/>
      <dgm:spPr/>
    </dgm:pt>
    <dgm:pt modelId="{842034B9-91E6-401A-8E66-354CA6F95970}" type="pres">
      <dgm:prSet presAssocID="{52B94B77-B82C-41C1-8169-6D41F06ED784}" presName="level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9D4C1E2-3256-4847-85FA-1C08C08D276D}" type="pres">
      <dgm:prSet presAssocID="{52B94B77-B82C-41C1-8169-6D41F06ED7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669168E-C2D5-408D-8301-02E9ADA59864}" type="pres">
      <dgm:prSet presAssocID="{FA841052-5B7E-498C-86E5-A60073DFDB27}" presName="Name8" presStyleCnt="0"/>
      <dgm:spPr/>
    </dgm:pt>
    <dgm:pt modelId="{4F29F589-BDDA-4148-B524-0200306A56F8}" type="pres">
      <dgm:prSet presAssocID="{FA841052-5B7E-498C-86E5-A60073DFDB27}" presName="level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E7A4529-4E99-465E-9F99-9D10C23E7FC4}" type="pres">
      <dgm:prSet presAssocID="{FA841052-5B7E-498C-86E5-A60073DFDB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7FD2A7-3DF2-4AD5-A8B2-1EFF8477FF1D}" type="pres">
      <dgm:prSet presAssocID="{0ABE8275-F1C0-4F63-AA0A-0FE6B7289875}" presName="Name8" presStyleCnt="0"/>
      <dgm:spPr/>
    </dgm:pt>
    <dgm:pt modelId="{E576412A-97EA-4162-969B-08DDED49CA0D}" type="pres">
      <dgm:prSet presAssocID="{0ABE8275-F1C0-4F63-AA0A-0FE6B7289875}" presName="level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E983E8E-DFD9-429B-A50A-91466C6CC733}" type="pres">
      <dgm:prSet presAssocID="{0ABE8275-F1C0-4F63-AA0A-0FE6B728987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4D4EC4-1481-425E-9253-E77B797CD338}" type="pres">
      <dgm:prSet presAssocID="{88AE92DD-26F5-4709-8472-E2A11A3D0BDB}" presName="Name8" presStyleCnt="0"/>
      <dgm:spPr/>
    </dgm:pt>
    <dgm:pt modelId="{2070461C-939E-4631-9A12-BE303A186A11}" type="pres">
      <dgm:prSet presAssocID="{88AE92DD-26F5-4709-8472-E2A11A3D0BDB}" presName="level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C871E11-FEB7-4371-8EC5-E30307F34DC7}" type="pres">
      <dgm:prSet presAssocID="{88AE92DD-26F5-4709-8472-E2A11A3D0B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5ABD63-B9D6-4D68-9EE8-6B6EF27E053B}" type="pres">
      <dgm:prSet presAssocID="{5CBB4174-AF99-4AA3-94E0-596BA7BEC8B7}" presName="Name8" presStyleCnt="0"/>
      <dgm:spPr/>
    </dgm:pt>
    <dgm:pt modelId="{6180CDB8-BFA0-48B9-974D-4603C8EBD531}" type="pres">
      <dgm:prSet presAssocID="{5CBB4174-AF99-4AA3-94E0-596BA7BEC8B7}" presName="level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808EA4E-FD13-48C3-8182-F451C4D903CB}" type="pres">
      <dgm:prSet presAssocID="{5CBB4174-AF99-4AA3-94E0-596BA7BEC8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1BB53D8-3ED5-4AF8-B94E-F4CEEA2511E7}" type="pres">
      <dgm:prSet presAssocID="{CBF26D37-097E-49FE-97F8-24259756D1F0}" presName="Name8" presStyleCnt="0"/>
      <dgm:spPr/>
    </dgm:pt>
    <dgm:pt modelId="{3712765D-6F60-4998-A54B-FEA2FD5CA83F}" type="pres">
      <dgm:prSet presAssocID="{CBF26D37-097E-49FE-97F8-24259756D1F0}" presName="level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3601C6-85A5-4DB1-987F-A885E2DBB855}" type="pres">
      <dgm:prSet presAssocID="{CBF26D37-097E-49FE-97F8-24259756D1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2C4ADA4-A7F9-475B-8CEB-7293673928A0}" type="pres">
      <dgm:prSet presAssocID="{803C6ECA-9331-4D05-9835-0783C8270BB7}" presName="Name8" presStyleCnt="0"/>
      <dgm:spPr/>
    </dgm:pt>
    <dgm:pt modelId="{5D5D2236-3157-4EC1-8F20-24987D9BACCB}" type="pres">
      <dgm:prSet presAssocID="{803C6ECA-9331-4D05-9835-0783C8270BB7}" presName="level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C3A1A4A-0C9C-47E7-8768-F4740554FEEF}" type="pres">
      <dgm:prSet presAssocID="{803C6ECA-9331-4D05-9835-0783C8270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4F06928-0574-45A7-84A0-672AE85DC1AB}" type="pres">
      <dgm:prSet presAssocID="{02029822-1D0B-4167-AB29-12862115C54E}" presName="Name8" presStyleCnt="0"/>
      <dgm:spPr/>
    </dgm:pt>
    <dgm:pt modelId="{988FA142-5836-456A-9279-85FCBD27409D}" type="pres">
      <dgm:prSet presAssocID="{02029822-1D0B-4167-AB29-12862115C54E}" presName="level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DD996BE-537B-4C90-B8D6-FEA46B1BBCDF}" type="pres">
      <dgm:prSet presAssocID="{02029822-1D0B-4167-AB29-12862115C54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C7EBCDA-566F-49AD-9063-BCDF6986DF6C}" srcId="{9ABFF0FF-E1ED-4DD8-A4D1-C7C1EE852048}" destId="{ED660E05-A3C5-4415-A05F-11517539862F}" srcOrd="1" destOrd="0" parTransId="{D3082ADA-9F5C-4AA7-AF16-C1827EC95C57}" sibTransId="{0B869177-B774-49B3-8BE6-088F574FFA4E}"/>
    <dgm:cxn modelId="{CCC9DBEA-98E9-44B1-ABB1-50DF89334443}" srcId="{9ABFF0FF-E1ED-4DD8-A4D1-C7C1EE852048}" destId="{52B94B77-B82C-41C1-8169-6D41F06ED784}" srcOrd="2" destOrd="0" parTransId="{EC4D8A3F-21C6-4BE0-8338-849B7C83094E}" sibTransId="{5FF7DE93-8731-4DBC-8E00-ECF0086F1FF6}"/>
    <dgm:cxn modelId="{667BC791-6E06-46D4-94FF-B6F66EB89633}" type="presOf" srcId="{88AE92DD-26F5-4709-8472-E2A11A3D0BDB}" destId="{EC871E11-FEB7-4371-8EC5-E30307F34DC7}" srcOrd="1" destOrd="0" presId="urn:microsoft.com/office/officeart/2005/8/layout/pyramid1"/>
    <dgm:cxn modelId="{E1492274-30A0-46A0-8F0A-2FCD29BFE5DA}" srcId="{9ABFF0FF-E1ED-4DD8-A4D1-C7C1EE852048}" destId="{02029822-1D0B-4167-AB29-12862115C54E}" srcOrd="9" destOrd="0" parTransId="{AC5188D2-898F-4492-AB35-C332C07C6D92}" sibTransId="{37CE70C1-941F-40EC-8A71-EE87F743839E}"/>
    <dgm:cxn modelId="{4F98EB83-DF6C-42EB-ADF3-D58DD61C917B}" srcId="{9ABFF0FF-E1ED-4DD8-A4D1-C7C1EE852048}" destId="{3A8744DB-F8AE-4767-A034-31211B8B0601}" srcOrd="0" destOrd="0" parTransId="{6A16D5DC-EFDB-42B9-BDE4-F0F4C53556F7}" sibTransId="{8EDF3B9E-A3A5-4033-AF36-22399A4C156C}"/>
    <dgm:cxn modelId="{9D0E2894-80F1-4C38-9534-6D32DA907B99}" type="presOf" srcId="{9ABFF0FF-E1ED-4DD8-A4D1-C7C1EE852048}" destId="{0DA63424-3B6C-4E0E-92BC-86F5B1E8137A}" srcOrd="0" destOrd="0" presId="urn:microsoft.com/office/officeart/2005/8/layout/pyramid1"/>
    <dgm:cxn modelId="{6115750E-66C0-46B8-A8D1-BDBD0CC9A9AC}" type="presOf" srcId="{FA841052-5B7E-498C-86E5-A60073DFDB27}" destId="{5E7A4529-4E99-465E-9F99-9D10C23E7FC4}" srcOrd="1" destOrd="0" presId="urn:microsoft.com/office/officeart/2005/8/layout/pyramid1"/>
    <dgm:cxn modelId="{FE85B56C-8848-410E-A4C6-8176FB4E3669}" type="presOf" srcId="{0ABE8275-F1C0-4F63-AA0A-0FE6B7289875}" destId="{FE983E8E-DFD9-429B-A50A-91466C6CC733}" srcOrd="1" destOrd="0" presId="urn:microsoft.com/office/officeart/2005/8/layout/pyramid1"/>
    <dgm:cxn modelId="{73079B9C-A310-40FE-99E3-5D1AF46DA422}" type="presOf" srcId="{CBF26D37-097E-49FE-97F8-24259756D1F0}" destId="{3712765D-6F60-4998-A54B-FEA2FD5CA83F}" srcOrd="0" destOrd="0" presId="urn:microsoft.com/office/officeart/2005/8/layout/pyramid1"/>
    <dgm:cxn modelId="{4EC548BD-2F0C-4136-A43B-D8BF48E8B28C}" type="presOf" srcId="{02029822-1D0B-4167-AB29-12862115C54E}" destId="{EDD996BE-537B-4C90-B8D6-FEA46B1BBCDF}" srcOrd="1" destOrd="0" presId="urn:microsoft.com/office/officeart/2005/8/layout/pyramid1"/>
    <dgm:cxn modelId="{7184445F-0FC7-4955-9677-2AEE99A0ACF7}" type="presOf" srcId="{52B94B77-B82C-41C1-8169-6D41F06ED784}" destId="{89D4C1E2-3256-4847-85FA-1C08C08D276D}" srcOrd="1" destOrd="0" presId="urn:microsoft.com/office/officeart/2005/8/layout/pyramid1"/>
    <dgm:cxn modelId="{715F1D6D-1CB2-4AEA-8D5B-F442C4C71689}" srcId="{9ABFF0FF-E1ED-4DD8-A4D1-C7C1EE852048}" destId="{FA841052-5B7E-498C-86E5-A60073DFDB27}" srcOrd="3" destOrd="0" parTransId="{C8CED91B-D252-4249-B2A7-B5DF4D05A851}" sibTransId="{EC23A713-4453-4C13-9C20-968B1EC009B7}"/>
    <dgm:cxn modelId="{4834DED2-D02E-4BC3-960D-4766C7CE4A3C}" type="presOf" srcId="{ED660E05-A3C5-4415-A05F-11517539862F}" destId="{156BA364-35FF-4772-B89E-CE526EC4590E}" srcOrd="1" destOrd="0" presId="urn:microsoft.com/office/officeart/2005/8/layout/pyramid1"/>
    <dgm:cxn modelId="{548FDEA8-0AAF-4C13-BC8A-092062348850}" srcId="{9ABFF0FF-E1ED-4DD8-A4D1-C7C1EE852048}" destId="{88AE92DD-26F5-4709-8472-E2A11A3D0BDB}" srcOrd="5" destOrd="0" parTransId="{6430554A-1187-4FAB-B62F-55CF2BAA5853}" sibTransId="{29CCE0BD-801E-40F7-92ED-A4F084987806}"/>
    <dgm:cxn modelId="{847FD515-2F91-47C2-9B50-5F6A1FB61145}" type="presOf" srcId="{52B94B77-B82C-41C1-8169-6D41F06ED784}" destId="{842034B9-91E6-401A-8E66-354CA6F95970}" srcOrd="0" destOrd="0" presId="urn:microsoft.com/office/officeart/2005/8/layout/pyramid1"/>
    <dgm:cxn modelId="{3F339032-2180-47A5-B0A5-02CA6A29B4B6}" type="presOf" srcId="{803C6ECA-9331-4D05-9835-0783C8270BB7}" destId="{5D5D2236-3157-4EC1-8F20-24987D9BACCB}" srcOrd="0" destOrd="0" presId="urn:microsoft.com/office/officeart/2005/8/layout/pyramid1"/>
    <dgm:cxn modelId="{D8945D25-0A02-435B-8411-D8E664CEE022}" type="presOf" srcId="{5CBB4174-AF99-4AA3-94E0-596BA7BEC8B7}" destId="{6180CDB8-BFA0-48B9-974D-4603C8EBD531}" srcOrd="0" destOrd="0" presId="urn:microsoft.com/office/officeart/2005/8/layout/pyramid1"/>
    <dgm:cxn modelId="{7AA0C61A-1784-4F41-9709-E20E66F82473}" srcId="{9ABFF0FF-E1ED-4DD8-A4D1-C7C1EE852048}" destId="{0ABE8275-F1C0-4F63-AA0A-0FE6B7289875}" srcOrd="4" destOrd="0" parTransId="{7C45FF20-FC13-4FEA-B5AD-495F3E2C472C}" sibTransId="{37D970EA-70F3-4ACE-8A3F-E52406784594}"/>
    <dgm:cxn modelId="{9E5EF4CD-8FE8-462B-BFD0-D61E73C8510D}" srcId="{9ABFF0FF-E1ED-4DD8-A4D1-C7C1EE852048}" destId="{5CBB4174-AF99-4AA3-94E0-596BA7BEC8B7}" srcOrd="6" destOrd="0" parTransId="{B17E312B-BECF-4FF1-B3C8-66BD298A6661}" sibTransId="{0B6648A3-4796-4AD7-986D-8FF456EE2C6C}"/>
    <dgm:cxn modelId="{345553AA-2B56-492B-94D7-506B4849F907}" type="presOf" srcId="{3A8744DB-F8AE-4767-A034-31211B8B0601}" destId="{329039B1-6749-44BD-9FBC-CB8F6FA6472F}" srcOrd="0" destOrd="0" presId="urn:microsoft.com/office/officeart/2005/8/layout/pyramid1"/>
    <dgm:cxn modelId="{AB637049-EFC7-4515-BB55-D288A7EF32A3}" srcId="{9ABFF0FF-E1ED-4DD8-A4D1-C7C1EE852048}" destId="{803C6ECA-9331-4D05-9835-0783C8270BB7}" srcOrd="8" destOrd="0" parTransId="{E453F5CE-83C6-412F-A752-42D8F6B03EE1}" sibTransId="{C676DCCC-79DF-4C60-8332-CFEAD7606110}"/>
    <dgm:cxn modelId="{65257276-ED71-46E7-957E-9FB8E9FF9784}" type="presOf" srcId="{CBF26D37-097E-49FE-97F8-24259756D1F0}" destId="{8D3601C6-85A5-4DB1-987F-A885E2DBB855}" srcOrd="1" destOrd="0" presId="urn:microsoft.com/office/officeart/2005/8/layout/pyramid1"/>
    <dgm:cxn modelId="{82B8D53A-6BE5-44D7-9C4E-42BA0E0B1A09}" type="presOf" srcId="{02029822-1D0B-4167-AB29-12862115C54E}" destId="{988FA142-5836-456A-9279-85FCBD27409D}" srcOrd="0" destOrd="0" presId="urn:microsoft.com/office/officeart/2005/8/layout/pyramid1"/>
    <dgm:cxn modelId="{601DB909-2D7A-4C38-BDFB-38B62E89FDC3}" type="presOf" srcId="{3A8744DB-F8AE-4767-A034-31211B8B0601}" destId="{3E5A8F64-069F-4D75-ADD6-69BD530A03B3}" srcOrd="1" destOrd="0" presId="urn:microsoft.com/office/officeart/2005/8/layout/pyramid1"/>
    <dgm:cxn modelId="{EB04E39E-1419-4F82-9A5D-86F3CB590EF4}" type="presOf" srcId="{803C6ECA-9331-4D05-9835-0783C8270BB7}" destId="{DC3A1A4A-0C9C-47E7-8768-F4740554FEEF}" srcOrd="1" destOrd="0" presId="urn:microsoft.com/office/officeart/2005/8/layout/pyramid1"/>
    <dgm:cxn modelId="{36FE6802-D48F-4F25-8B7C-13717948914B}" srcId="{9ABFF0FF-E1ED-4DD8-A4D1-C7C1EE852048}" destId="{CBF26D37-097E-49FE-97F8-24259756D1F0}" srcOrd="7" destOrd="0" parTransId="{BF503218-0CEE-4BA5-B95C-DB914DE2F457}" sibTransId="{A07E51F3-D143-487B-87CD-657FA3C01494}"/>
    <dgm:cxn modelId="{8D51215C-2202-41CB-B3A2-C35BC2AA2885}" type="presOf" srcId="{ED660E05-A3C5-4415-A05F-11517539862F}" destId="{6153C30D-AC41-4B64-A180-D8C4027A018A}" srcOrd="0" destOrd="0" presId="urn:microsoft.com/office/officeart/2005/8/layout/pyramid1"/>
    <dgm:cxn modelId="{91189320-C190-43B7-9468-FC0CE75FBD59}" type="presOf" srcId="{0ABE8275-F1C0-4F63-AA0A-0FE6B7289875}" destId="{E576412A-97EA-4162-969B-08DDED49CA0D}" srcOrd="0" destOrd="0" presId="urn:microsoft.com/office/officeart/2005/8/layout/pyramid1"/>
    <dgm:cxn modelId="{76E98EC0-8BA4-4212-B209-500E1DAAA7D3}" type="presOf" srcId="{FA841052-5B7E-498C-86E5-A60073DFDB27}" destId="{4F29F589-BDDA-4148-B524-0200306A56F8}" srcOrd="0" destOrd="0" presId="urn:microsoft.com/office/officeart/2005/8/layout/pyramid1"/>
    <dgm:cxn modelId="{5DDB5C48-EA58-4C01-8DA3-96BE5A8EEE07}" type="presOf" srcId="{88AE92DD-26F5-4709-8472-E2A11A3D0BDB}" destId="{2070461C-939E-4631-9A12-BE303A186A11}" srcOrd="0" destOrd="0" presId="urn:microsoft.com/office/officeart/2005/8/layout/pyramid1"/>
    <dgm:cxn modelId="{F6AEF631-B9BB-4886-8F15-43D8867F5966}" type="presOf" srcId="{5CBB4174-AF99-4AA3-94E0-596BA7BEC8B7}" destId="{7808EA4E-FD13-48C3-8182-F451C4D903CB}" srcOrd="1" destOrd="0" presId="urn:microsoft.com/office/officeart/2005/8/layout/pyramid1"/>
    <dgm:cxn modelId="{2441A8BF-FB6A-43DD-A57F-E0B76A12EC2C}" type="presParOf" srcId="{0DA63424-3B6C-4E0E-92BC-86F5B1E8137A}" destId="{7157F897-CF12-4B34-84D8-B8D12B1774B2}" srcOrd="0" destOrd="0" presId="urn:microsoft.com/office/officeart/2005/8/layout/pyramid1"/>
    <dgm:cxn modelId="{1334BE8C-9D1F-43C5-B422-A3D65D5ABE4E}" type="presParOf" srcId="{7157F897-CF12-4B34-84D8-B8D12B1774B2}" destId="{329039B1-6749-44BD-9FBC-CB8F6FA6472F}" srcOrd="0" destOrd="0" presId="urn:microsoft.com/office/officeart/2005/8/layout/pyramid1"/>
    <dgm:cxn modelId="{1D833DA7-97D6-4B9F-B498-5CB95A7220E9}" type="presParOf" srcId="{7157F897-CF12-4B34-84D8-B8D12B1774B2}" destId="{3E5A8F64-069F-4D75-ADD6-69BD530A03B3}" srcOrd="1" destOrd="0" presId="urn:microsoft.com/office/officeart/2005/8/layout/pyramid1"/>
    <dgm:cxn modelId="{BF1256B4-E411-49A8-9547-E6CD1A9BFADD}" type="presParOf" srcId="{0DA63424-3B6C-4E0E-92BC-86F5B1E8137A}" destId="{CDB9CB50-3458-4889-96A4-EF9E4F54B571}" srcOrd="1" destOrd="0" presId="urn:microsoft.com/office/officeart/2005/8/layout/pyramid1"/>
    <dgm:cxn modelId="{D1C0A43B-9E82-4796-9907-8354FAB78266}" type="presParOf" srcId="{CDB9CB50-3458-4889-96A4-EF9E4F54B571}" destId="{6153C30D-AC41-4B64-A180-D8C4027A018A}" srcOrd="0" destOrd="0" presId="urn:microsoft.com/office/officeart/2005/8/layout/pyramid1"/>
    <dgm:cxn modelId="{0C29BCB2-0E79-4178-95B5-874A2C5C96CE}" type="presParOf" srcId="{CDB9CB50-3458-4889-96A4-EF9E4F54B571}" destId="{156BA364-35FF-4772-B89E-CE526EC4590E}" srcOrd="1" destOrd="0" presId="urn:microsoft.com/office/officeart/2005/8/layout/pyramid1"/>
    <dgm:cxn modelId="{E5841A6A-32FE-4D54-882E-5F14024EA0F3}" type="presParOf" srcId="{0DA63424-3B6C-4E0E-92BC-86F5B1E8137A}" destId="{85319C87-FF90-480E-8394-C129C84D06AA}" srcOrd="2" destOrd="0" presId="urn:microsoft.com/office/officeart/2005/8/layout/pyramid1"/>
    <dgm:cxn modelId="{0292442F-7C29-48E2-B1B7-067DB4691BF0}" type="presParOf" srcId="{85319C87-FF90-480E-8394-C129C84D06AA}" destId="{842034B9-91E6-401A-8E66-354CA6F95970}" srcOrd="0" destOrd="0" presId="urn:microsoft.com/office/officeart/2005/8/layout/pyramid1"/>
    <dgm:cxn modelId="{FFE1D52C-84AF-49E4-AF6A-C40DE81710A5}" type="presParOf" srcId="{85319C87-FF90-480E-8394-C129C84D06AA}" destId="{89D4C1E2-3256-4847-85FA-1C08C08D276D}" srcOrd="1" destOrd="0" presId="urn:microsoft.com/office/officeart/2005/8/layout/pyramid1"/>
    <dgm:cxn modelId="{24244FA2-FD7C-482B-A5D6-68AB0477C387}" type="presParOf" srcId="{0DA63424-3B6C-4E0E-92BC-86F5B1E8137A}" destId="{1669168E-C2D5-408D-8301-02E9ADA59864}" srcOrd="3" destOrd="0" presId="urn:microsoft.com/office/officeart/2005/8/layout/pyramid1"/>
    <dgm:cxn modelId="{5DBED0DF-23A6-4C15-9309-7D730D068539}" type="presParOf" srcId="{1669168E-C2D5-408D-8301-02E9ADA59864}" destId="{4F29F589-BDDA-4148-B524-0200306A56F8}" srcOrd="0" destOrd="0" presId="urn:microsoft.com/office/officeart/2005/8/layout/pyramid1"/>
    <dgm:cxn modelId="{F900BB06-0F7B-4206-B2F0-55B4C24D0B79}" type="presParOf" srcId="{1669168E-C2D5-408D-8301-02E9ADA59864}" destId="{5E7A4529-4E99-465E-9F99-9D10C23E7FC4}" srcOrd="1" destOrd="0" presId="urn:microsoft.com/office/officeart/2005/8/layout/pyramid1"/>
    <dgm:cxn modelId="{2DB7839C-0A41-46DF-9916-6B0DC7B6431B}" type="presParOf" srcId="{0DA63424-3B6C-4E0E-92BC-86F5B1E8137A}" destId="{D17FD2A7-3DF2-4AD5-A8B2-1EFF8477FF1D}" srcOrd="4" destOrd="0" presId="urn:microsoft.com/office/officeart/2005/8/layout/pyramid1"/>
    <dgm:cxn modelId="{E2B26B00-C88C-444B-AFF1-D375E0B0864B}" type="presParOf" srcId="{D17FD2A7-3DF2-4AD5-A8B2-1EFF8477FF1D}" destId="{E576412A-97EA-4162-969B-08DDED49CA0D}" srcOrd="0" destOrd="0" presId="urn:microsoft.com/office/officeart/2005/8/layout/pyramid1"/>
    <dgm:cxn modelId="{E79E70D8-0E69-434E-8760-57B4A4C6F32A}" type="presParOf" srcId="{D17FD2A7-3DF2-4AD5-A8B2-1EFF8477FF1D}" destId="{FE983E8E-DFD9-429B-A50A-91466C6CC733}" srcOrd="1" destOrd="0" presId="urn:microsoft.com/office/officeart/2005/8/layout/pyramid1"/>
    <dgm:cxn modelId="{EB355FC5-1888-4838-8D8D-096494D3996B}" type="presParOf" srcId="{0DA63424-3B6C-4E0E-92BC-86F5B1E8137A}" destId="{4E4D4EC4-1481-425E-9253-E77B797CD338}" srcOrd="5" destOrd="0" presId="urn:microsoft.com/office/officeart/2005/8/layout/pyramid1"/>
    <dgm:cxn modelId="{2230EA6B-59BA-4D77-8D8B-91B05BC84C9E}" type="presParOf" srcId="{4E4D4EC4-1481-425E-9253-E77B797CD338}" destId="{2070461C-939E-4631-9A12-BE303A186A11}" srcOrd="0" destOrd="0" presId="urn:microsoft.com/office/officeart/2005/8/layout/pyramid1"/>
    <dgm:cxn modelId="{88CF24AB-1BCC-489C-BE06-0F21E7529688}" type="presParOf" srcId="{4E4D4EC4-1481-425E-9253-E77B797CD338}" destId="{EC871E11-FEB7-4371-8EC5-E30307F34DC7}" srcOrd="1" destOrd="0" presId="urn:microsoft.com/office/officeart/2005/8/layout/pyramid1"/>
    <dgm:cxn modelId="{ACE18625-CB0F-4DB2-8B78-F533F688920A}" type="presParOf" srcId="{0DA63424-3B6C-4E0E-92BC-86F5B1E8137A}" destId="{155ABD63-B9D6-4D68-9EE8-6B6EF27E053B}" srcOrd="6" destOrd="0" presId="urn:microsoft.com/office/officeart/2005/8/layout/pyramid1"/>
    <dgm:cxn modelId="{0A2CCE71-D7FE-4292-876E-DCF2C5A4F5E4}" type="presParOf" srcId="{155ABD63-B9D6-4D68-9EE8-6B6EF27E053B}" destId="{6180CDB8-BFA0-48B9-974D-4603C8EBD531}" srcOrd="0" destOrd="0" presId="urn:microsoft.com/office/officeart/2005/8/layout/pyramid1"/>
    <dgm:cxn modelId="{4A548140-F4F5-4493-A28D-7EEF8F2E50DA}" type="presParOf" srcId="{155ABD63-B9D6-4D68-9EE8-6B6EF27E053B}" destId="{7808EA4E-FD13-48C3-8182-F451C4D903CB}" srcOrd="1" destOrd="0" presId="urn:microsoft.com/office/officeart/2005/8/layout/pyramid1"/>
    <dgm:cxn modelId="{F1933A77-5AD9-48A0-8C67-00858D90228F}" type="presParOf" srcId="{0DA63424-3B6C-4E0E-92BC-86F5B1E8137A}" destId="{B1BB53D8-3ED5-4AF8-B94E-F4CEEA2511E7}" srcOrd="7" destOrd="0" presId="urn:microsoft.com/office/officeart/2005/8/layout/pyramid1"/>
    <dgm:cxn modelId="{BD69FD20-F42A-45B5-AF50-3F57EFEEAD8D}" type="presParOf" srcId="{B1BB53D8-3ED5-4AF8-B94E-F4CEEA2511E7}" destId="{3712765D-6F60-4998-A54B-FEA2FD5CA83F}" srcOrd="0" destOrd="0" presId="urn:microsoft.com/office/officeart/2005/8/layout/pyramid1"/>
    <dgm:cxn modelId="{F9A793AD-F5F2-4831-9F4F-DE66AB694676}" type="presParOf" srcId="{B1BB53D8-3ED5-4AF8-B94E-F4CEEA2511E7}" destId="{8D3601C6-85A5-4DB1-987F-A885E2DBB855}" srcOrd="1" destOrd="0" presId="urn:microsoft.com/office/officeart/2005/8/layout/pyramid1"/>
    <dgm:cxn modelId="{B02D1308-A66A-4961-A6B1-DE97B30AF713}" type="presParOf" srcId="{0DA63424-3B6C-4E0E-92BC-86F5B1E8137A}" destId="{A2C4ADA4-A7F9-475B-8CEB-7293673928A0}" srcOrd="8" destOrd="0" presId="urn:microsoft.com/office/officeart/2005/8/layout/pyramid1"/>
    <dgm:cxn modelId="{B033E9EC-9ABF-4B1D-8671-28DB50A4AC41}" type="presParOf" srcId="{A2C4ADA4-A7F9-475B-8CEB-7293673928A0}" destId="{5D5D2236-3157-4EC1-8F20-24987D9BACCB}" srcOrd="0" destOrd="0" presId="urn:microsoft.com/office/officeart/2005/8/layout/pyramid1"/>
    <dgm:cxn modelId="{55680A44-7662-44BD-BB2C-197206993559}" type="presParOf" srcId="{A2C4ADA4-A7F9-475B-8CEB-7293673928A0}" destId="{DC3A1A4A-0C9C-47E7-8768-F4740554FEEF}" srcOrd="1" destOrd="0" presId="urn:microsoft.com/office/officeart/2005/8/layout/pyramid1"/>
    <dgm:cxn modelId="{AB9BCCC0-4C04-4D19-918A-007F31FAFA80}" type="presParOf" srcId="{0DA63424-3B6C-4E0E-92BC-86F5B1E8137A}" destId="{24F06928-0574-45A7-84A0-672AE85DC1AB}" srcOrd="9" destOrd="0" presId="urn:microsoft.com/office/officeart/2005/8/layout/pyramid1"/>
    <dgm:cxn modelId="{FBA00E9B-C56B-4339-AF77-D2823882917D}" type="presParOf" srcId="{24F06928-0574-45A7-84A0-672AE85DC1AB}" destId="{988FA142-5836-456A-9279-85FCBD27409D}" srcOrd="0" destOrd="0" presId="urn:microsoft.com/office/officeart/2005/8/layout/pyramid1"/>
    <dgm:cxn modelId="{E469833A-FDA0-47C6-9AB3-3C6D085191BB}" type="presParOf" srcId="{24F06928-0574-45A7-84A0-672AE85DC1AB}" destId="{EDD996BE-537B-4C90-B8D6-FEA46B1BBCD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2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8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30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2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1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1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CBB8-59B9-4B15-862E-9F9EA068EDD7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3666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Breakdown of the System into Subsystem</a:t>
            </a:r>
            <a:endParaRPr lang="en-CA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531532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goal model for the Subsystems</a:t>
            </a:r>
            <a:endParaRPr lang="en-CA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089398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Activity Model</a:t>
            </a:r>
            <a:endParaRPr lang="en-CA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647264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Sequence Diagram</a:t>
            </a:r>
            <a:endParaRPr lang="en-CA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647264" y="2692402"/>
            <a:ext cx="1193800" cy="694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Combined Model of the System</a:t>
            </a:r>
            <a:endParaRPr lang="en-CA" sz="1200" dirty="0"/>
          </a:p>
        </p:txBody>
      </p:sp>
      <p:cxnSp>
        <p:nvCxnSpPr>
          <p:cNvPr id="14" name="Straight Arrow Connector 13"/>
          <p:cNvCxnSpPr>
            <a:stCxn id="4" idx="3"/>
            <a:endCxn id="10" idx="1"/>
          </p:cNvCxnSpPr>
          <p:nvPr/>
        </p:nvCxnSpPr>
        <p:spPr>
          <a:xfrm>
            <a:off x="2167466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3725332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283198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3" idx="0"/>
          </p:cNvCxnSpPr>
          <p:nvPr/>
        </p:nvCxnSpPr>
        <p:spPr>
          <a:xfrm>
            <a:off x="6244164" y="2345267"/>
            <a:ext cx="0" cy="34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089398" y="321733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Relationship Model</a:t>
            </a:r>
            <a:endParaRPr lang="en-CA" sz="1200" dirty="0"/>
          </a:p>
        </p:txBody>
      </p:sp>
      <p:sp>
        <p:nvSpPr>
          <p:cNvPr id="36" name="Right Arrow 35"/>
          <p:cNvSpPr/>
          <p:nvPr/>
        </p:nvSpPr>
        <p:spPr>
          <a:xfrm rot="18381773" flipH="1">
            <a:off x="3551765" y="1249251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4406371" y="1256772"/>
            <a:ext cx="550335" cy="1365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ight Arrow 37"/>
          <p:cNvSpPr/>
          <p:nvPr/>
        </p:nvSpPr>
        <p:spPr>
          <a:xfrm rot="14204642" flipH="1">
            <a:off x="5123219" y="1239205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/>
          <p:cNvSpPr txBox="1"/>
          <p:nvPr/>
        </p:nvSpPr>
        <p:spPr>
          <a:xfrm rot="3395511">
            <a:off x="5318098" y="1150545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40" name="TextBox 39"/>
          <p:cNvSpPr txBox="1"/>
          <p:nvPr/>
        </p:nvSpPr>
        <p:spPr>
          <a:xfrm rot="18463514">
            <a:off x="3557579" y="1080463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4496803" y="1250814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33383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66" y="3262942"/>
            <a:ext cx="4916797" cy="3299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80" y="3174404"/>
            <a:ext cx="5338870" cy="3908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560" y="908972"/>
            <a:ext cx="3679273" cy="31853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109367" y="558804"/>
            <a:ext cx="115" cy="5666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56292" y="1854890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56292" y="304912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56293" y="4132653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56293" y="526947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486" y="2559226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62012" y="3725880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12584" y="4814276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484" y="5912025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31" name="Oval 30"/>
          <p:cNvSpPr/>
          <p:nvPr/>
        </p:nvSpPr>
        <p:spPr>
          <a:xfrm>
            <a:off x="109610" y="908972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-62012" y="1547429"/>
            <a:ext cx="115444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System Objective</a:t>
            </a:r>
            <a:endParaRPr lang="en-CA" sz="1050" dirty="0"/>
          </a:p>
        </p:txBody>
      </p:sp>
      <p:sp>
        <p:nvSpPr>
          <p:cNvPr id="54" name="Oval 53"/>
          <p:cNvSpPr/>
          <p:nvPr/>
        </p:nvSpPr>
        <p:spPr>
          <a:xfrm>
            <a:off x="6081797" y="214707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Elbow Connector 54"/>
          <p:cNvCxnSpPr>
            <a:endCxn id="54" idx="6"/>
          </p:cNvCxnSpPr>
          <p:nvPr/>
        </p:nvCxnSpPr>
        <p:spPr>
          <a:xfrm rot="16200000" flipV="1">
            <a:off x="6823644" y="544499"/>
            <a:ext cx="2775226" cy="27047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504202" y="812251"/>
            <a:ext cx="1" cy="2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54" idx="2"/>
          </p:cNvCxnSpPr>
          <p:nvPr/>
        </p:nvCxnSpPr>
        <p:spPr>
          <a:xfrm rot="5400000" flipH="1" flipV="1">
            <a:off x="3427330" y="723743"/>
            <a:ext cx="2868964" cy="24399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47267" y="-7615"/>
            <a:ext cx="256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Generate Recommendations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64945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0303" y="807308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User</a:t>
            </a:r>
            <a:endParaRPr lang="en-CA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922637" y="1373657"/>
            <a:ext cx="836141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Graph</a:t>
            </a:r>
            <a:endParaRPr lang="en-CA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731106" y="2042985"/>
            <a:ext cx="1202726" cy="308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Important Computation</a:t>
            </a:r>
            <a:endParaRPr lang="en-CA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720810" y="2718488"/>
            <a:ext cx="1239794" cy="329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Recommendation</a:t>
            </a:r>
            <a:endParaRPr lang="en-CA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739079" y="792890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Profile</a:t>
            </a:r>
            <a:endParaRPr lang="en-CA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2491943" y="1272744"/>
            <a:ext cx="1223319" cy="300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Content-based Similarity</a:t>
            </a:r>
            <a:endParaRPr lang="en-C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2681413" y="1913233"/>
            <a:ext cx="844378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Interaction</a:t>
            </a:r>
            <a:endParaRPr lang="en-CA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48930" y="518984"/>
            <a:ext cx="41189" cy="3097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340708" y="1037968"/>
            <a:ext cx="2060" cy="335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332469" y="1604317"/>
            <a:ext cx="8239" cy="438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332469" y="2351903"/>
            <a:ext cx="8238" cy="36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3101544" y="1023550"/>
            <a:ext cx="2059" cy="24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1750540" y="1622853"/>
            <a:ext cx="930873" cy="40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5" idx="3"/>
          </p:cNvCxnSpPr>
          <p:nvPr/>
        </p:nvCxnSpPr>
        <p:spPr>
          <a:xfrm flipH="1">
            <a:off x="1758778" y="1423085"/>
            <a:ext cx="733165" cy="6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4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5333" y="194735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Pages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6324601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 Postings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2103965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24366" y="26500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Query Interface</a:t>
            </a:r>
            <a:endParaRPr lang="en-CA" sz="1200" dirty="0"/>
          </a:p>
        </p:txBody>
      </p:sp>
      <p:sp>
        <p:nvSpPr>
          <p:cNvPr id="8" name="Rectangle 7"/>
          <p:cNvSpPr/>
          <p:nvPr/>
        </p:nvSpPr>
        <p:spPr>
          <a:xfrm>
            <a:off x="2015068" y="5334001"/>
            <a:ext cx="1005415" cy="465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Description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52599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0" name="Rectangle 9"/>
          <p:cNvSpPr/>
          <p:nvPr/>
        </p:nvSpPr>
        <p:spPr>
          <a:xfrm>
            <a:off x="1752598" y="3386667"/>
            <a:ext cx="1515534" cy="115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4123267" y="1066799"/>
            <a:ext cx="1007534" cy="3479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5981698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7564967" y="270933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Crawler</a:t>
            </a:r>
            <a:endParaRPr lang="en-CA" sz="12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4356100" y="1185333"/>
            <a:ext cx="520700" cy="560918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Tech</a:t>
            </a:r>
          </a:p>
          <a:p>
            <a:pPr algn="ctr"/>
            <a:r>
              <a:rPr lang="en-CA" sz="1200" dirty="0" smtClean="0"/>
              <a:t>Skills</a:t>
            </a:r>
            <a:endParaRPr lang="en-CA" sz="12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4298948" y="2101851"/>
            <a:ext cx="681568" cy="419105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Degree</a:t>
            </a:r>
            <a:endParaRPr lang="en-CA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4368799" y="2954867"/>
            <a:ext cx="529168" cy="575734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Title</a:t>
            </a:r>
            <a:endParaRPr lang="en-CA" sz="12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368799" y="3886200"/>
            <a:ext cx="541867" cy="491067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Jobs</a:t>
            </a:r>
            <a:endParaRPr lang="en-CA" sz="1200" dirty="0"/>
          </a:p>
        </p:txBody>
      </p:sp>
      <p:sp>
        <p:nvSpPr>
          <p:cNvPr id="21" name="Rectangle 20"/>
          <p:cNvSpPr/>
          <p:nvPr/>
        </p:nvSpPr>
        <p:spPr>
          <a:xfrm>
            <a:off x="6347883" y="1284815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6354233" y="186478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Processor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Processor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4460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5" name="Rectangle 24"/>
          <p:cNvSpPr/>
          <p:nvPr/>
        </p:nvSpPr>
        <p:spPr>
          <a:xfrm>
            <a:off x="2051047" y="3596216"/>
            <a:ext cx="1005419" cy="38735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Similarity computation</a:t>
            </a:r>
            <a:endParaRPr lang="en-CA" sz="1200" dirty="0"/>
          </a:p>
        </p:txBody>
      </p:sp>
      <p:sp>
        <p:nvSpPr>
          <p:cNvPr id="26" name="Flowchart: Data 25"/>
          <p:cNvSpPr/>
          <p:nvPr/>
        </p:nvSpPr>
        <p:spPr>
          <a:xfrm>
            <a:off x="1866901" y="2470153"/>
            <a:ext cx="1333499" cy="323850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 Model</a:t>
            </a:r>
            <a:endParaRPr lang="en-CA" sz="1200" dirty="0"/>
          </a:p>
        </p:txBody>
      </p:sp>
      <p:sp>
        <p:nvSpPr>
          <p:cNvPr id="28" name="Flowchart: Data 27"/>
          <p:cNvSpPr/>
          <p:nvPr/>
        </p:nvSpPr>
        <p:spPr>
          <a:xfrm>
            <a:off x="1843615" y="4142318"/>
            <a:ext cx="1333499" cy="345015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Matching Jobs</a:t>
            </a:r>
            <a:endParaRPr lang="en-CA" sz="1200" dirty="0"/>
          </a:p>
        </p:txBody>
      </p:sp>
      <p:sp>
        <p:nvSpPr>
          <p:cNvPr id="29" name="Flowchart: Data 28"/>
          <p:cNvSpPr/>
          <p:nvPr/>
        </p:nvSpPr>
        <p:spPr>
          <a:xfrm>
            <a:off x="6121400" y="2520956"/>
            <a:ext cx="1325032" cy="349244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Model</a:t>
            </a:r>
            <a:endParaRPr lang="en-CA" sz="1200" dirty="0"/>
          </a:p>
        </p:txBody>
      </p:sp>
      <p:cxnSp>
        <p:nvCxnSpPr>
          <p:cNvPr id="31" name="Elbow Connector 30"/>
          <p:cNvCxnSpPr>
            <a:stCxn id="8" idx="1"/>
            <a:endCxn id="7" idx="2"/>
          </p:cNvCxnSpPr>
          <p:nvPr/>
        </p:nvCxnSpPr>
        <p:spPr>
          <a:xfrm rot="10800000">
            <a:off x="630766" y="3208868"/>
            <a:ext cx="1384302" cy="235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0"/>
            <a:endCxn id="6" idx="1"/>
          </p:cNvCxnSpPr>
          <p:nvPr/>
        </p:nvCxnSpPr>
        <p:spPr>
          <a:xfrm rot="5400000" flipH="1" flipV="1">
            <a:off x="283632" y="829735"/>
            <a:ext cx="2167466" cy="147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>
          <a:xfrm>
            <a:off x="2510365" y="762001"/>
            <a:ext cx="1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2510365" y="2954866"/>
            <a:ext cx="1" cy="43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8" idx="0"/>
          </p:cNvCxnSpPr>
          <p:nvPr/>
        </p:nvCxnSpPr>
        <p:spPr>
          <a:xfrm>
            <a:off x="2510365" y="4546600"/>
            <a:ext cx="7411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</p:cNvCxnSpPr>
          <p:nvPr/>
        </p:nvCxnSpPr>
        <p:spPr>
          <a:xfrm flipH="1" flipV="1">
            <a:off x="3268132" y="4123266"/>
            <a:ext cx="1100667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2"/>
          </p:cNvCxnSpPr>
          <p:nvPr/>
        </p:nvCxnSpPr>
        <p:spPr>
          <a:xfrm flipH="1" flipV="1">
            <a:off x="5096935" y="2690296"/>
            <a:ext cx="1156968" cy="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12" idx="0"/>
          </p:cNvCxnSpPr>
          <p:nvPr/>
        </p:nvCxnSpPr>
        <p:spPr>
          <a:xfrm>
            <a:off x="6731001" y="762001"/>
            <a:ext cx="8464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5" idx="3"/>
          </p:cNvCxnSpPr>
          <p:nvPr/>
        </p:nvCxnSpPr>
        <p:spPr>
          <a:xfrm flipH="1">
            <a:off x="7137401" y="482600"/>
            <a:ext cx="427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1"/>
            <a:endCxn id="13" idx="6"/>
          </p:cNvCxnSpPr>
          <p:nvPr/>
        </p:nvCxnSpPr>
        <p:spPr>
          <a:xfrm flipH="1">
            <a:off x="8500533" y="474135"/>
            <a:ext cx="304800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0117" y="1042255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Resume Model Builder</a:t>
            </a:r>
            <a:endParaRPr lang="en-CA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682749" y="3353026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Resume Matcher</a:t>
            </a:r>
            <a:endParaRPr lang="en-CA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8465" y="839053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Master DB</a:t>
            </a:r>
            <a:endParaRPr lang="en-CA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21400" y="1069344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Job Model Builder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26609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9092" y="32914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Pattern Matching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3563402" y="3388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Semantic Labelling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33364" y="334436"/>
            <a:ext cx="1049874" cy="509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Job/Resume Content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85406" y="109004"/>
            <a:ext cx="1488016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5854782" y="403759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DB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6337" y="78845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Segmenting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6337" y="32914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Parsing</a:t>
            </a:r>
            <a:endParaRPr lang="en-CA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011888" y="77257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Preprocessing</a:t>
            </a:r>
            <a:endParaRPr lang="en-CA" sz="1100" dirty="0"/>
          </a:p>
        </p:txBody>
      </p:sp>
      <p:sp>
        <p:nvSpPr>
          <p:cNvPr id="40" name="Rectangle 39"/>
          <p:cNvSpPr/>
          <p:nvPr/>
        </p:nvSpPr>
        <p:spPr>
          <a:xfrm>
            <a:off x="2056337" y="124777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Tokenizing</a:t>
            </a:r>
            <a:endParaRPr lang="en-CA" sz="1200" dirty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1283238" y="576789"/>
            <a:ext cx="502168" cy="1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4" idx="1"/>
          </p:cNvCxnSpPr>
          <p:nvPr/>
        </p:nvCxnSpPr>
        <p:spPr>
          <a:xfrm flipV="1">
            <a:off x="4376202" y="608541"/>
            <a:ext cx="332890" cy="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1"/>
          </p:cNvCxnSpPr>
          <p:nvPr/>
        </p:nvCxnSpPr>
        <p:spPr>
          <a:xfrm>
            <a:off x="3273422" y="618267"/>
            <a:ext cx="289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13" idx="2"/>
          </p:cNvCxnSpPr>
          <p:nvPr/>
        </p:nvCxnSpPr>
        <p:spPr>
          <a:xfrm>
            <a:off x="5521892" y="608541"/>
            <a:ext cx="332890" cy="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3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2199599"/>
              </p:ext>
            </p:extLst>
          </p:nvPr>
        </p:nvGraphicFramePr>
        <p:xfrm>
          <a:off x="355601" y="135468"/>
          <a:ext cx="11040532" cy="658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01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1933" y="2150534"/>
            <a:ext cx="4792134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21200" y="2421467"/>
            <a:ext cx="2260600" cy="131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276600" y="2633132"/>
            <a:ext cx="1007534" cy="901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Contextual</a:t>
            </a:r>
          </a:p>
          <a:p>
            <a:pPr algn="ctr"/>
            <a:r>
              <a:rPr lang="en-CA" sz="900" dirty="0" smtClean="0"/>
              <a:t>Risk</a:t>
            </a:r>
          </a:p>
          <a:p>
            <a:pPr algn="ctr"/>
            <a:r>
              <a:rPr lang="en-CA" sz="900" dirty="0" smtClean="0"/>
              <a:t>Factors</a:t>
            </a:r>
            <a:endParaRPr lang="en-CA" sz="900" dirty="0"/>
          </a:p>
        </p:txBody>
      </p:sp>
      <p:sp>
        <p:nvSpPr>
          <p:cNvPr id="8" name="Oval 7"/>
          <p:cNvSpPr/>
          <p:nvPr/>
        </p:nvSpPr>
        <p:spPr>
          <a:xfrm>
            <a:off x="7052733" y="2660649"/>
            <a:ext cx="863600" cy="833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Privacy</a:t>
            </a:r>
          </a:p>
          <a:p>
            <a:pPr algn="ctr"/>
            <a:r>
              <a:rPr lang="en-CA" sz="900" dirty="0" smtClean="0"/>
              <a:t>Factors</a:t>
            </a:r>
            <a:endParaRPr lang="en-CA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94299" y="2525625"/>
            <a:ext cx="9144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Data</a:t>
            </a:r>
            <a:endParaRPr lang="en-CA" sz="900" dirty="0"/>
          </a:p>
        </p:txBody>
      </p:sp>
      <p:sp>
        <p:nvSpPr>
          <p:cNvPr id="10" name="Rectangle 9"/>
          <p:cNvSpPr/>
          <p:nvPr/>
        </p:nvSpPr>
        <p:spPr>
          <a:xfrm>
            <a:off x="4919132" y="3128933"/>
            <a:ext cx="1464734" cy="44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Algorithm</a:t>
            </a:r>
            <a:endParaRPr lang="en-CA" sz="900" dirty="0"/>
          </a:p>
        </p:txBody>
      </p:sp>
      <p:cxnSp>
        <p:nvCxnSpPr>
          <p:cNvPr id="12" name="Straight Arrow Connector 11"/>
          <p:cNvCxnSpPr>
            <a:stCxn id="7" idx="6"/>
            <a:endCxn id="6" idx="1"/>
          </p:cNvCxnSpPr>
          <p:nvPr/>
        </p:nvCxnSpPr>
        <p:spPr>
          <a:xfrm flipV="1">
            <a:off x="4284134" y="3077634"/>
            <a:ext cx="237066" cy="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81801" y="3083982"/>
            <a:ext cx="2709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74167" y="3700934"/>
            <a:ext cx="180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 smtClean="0"/>
              <a:t>Recommender Engine</a:t>
            </a:r>
            <a:endParaRPr lang="en-CA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747683" y="1803257"/>
            <a:ext cx="1807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Recommender System</a:t>
            </a:r>
            <a:endParaRPr lang="en-CA" sz="1100" dirty="0"/>
          </a:p>
        </p:txBody>
      </p: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5651499" y="2932025"/>
            <a:ext cx="0" cy="19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2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8333" y="1854200"/>
            <a:ext cx="3691467" cy="1796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704168" y="2184400"/>
            <a:ext cx="2366431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852334" y="2319869"/>
            <a:ext cx="880534" cy="3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047069" y="2353735"/>
            <a:ext cx="78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Agent</a:t>
            </a:r>
            <a:endParaRPr lang="en-CA" sz="1100" dirty="0"/>
          </a:p>
        </p:txBody>
      </p:sp>
      <p:sp>
        <p:nvSpPr>
          <p:cNvPr id="8" name="Oval 7"/>
          <p:cNvSpPr/>
          <p:nvPr/>
        </p:nvSpPr>
        <p:spPr>
          <a:xfrm>
            <a:off x="4978397" y="2443894"/>
            <a:ext cx="986372" cy="409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Subsystem Goals</a:t>
            </a:r>
            <a:endParaRPr lang="en-CA" sz="9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32868" y="2518719"/>
            <a:ext cx="245530" cy="9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9405" y="2853038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Subsystem</a:t>
            </a:r>
            <a:endParaRPr lang="en-CA" sz="1400" dirty="0"/>
          </a:p>
        </p:txBody>
      </p:sp>
      <p:sp>
        <p:nvSpPr>
          <p:cNvPr id="13" name="Oval 12"/>
          <p:cNvSpPr/>
          <p:nvPr/>
        </p:nvSpPr>
        <p:spPr>
          <a:xfrm>
            <a:off x="6311901" y="2639371"/>
            <a:ext cx="884766" cy="5214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General Goal</a:t>
            </a:r>
            <a:endParaRPr lang="en-CA" sz="1050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6079064" y="2760133"/>
            <a:ext cx="232837" cy="13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9405" y="3342844"/>
            <a:ext cx="187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Recommender System</a:t>
            </a:r>
            <a:endParaRPr lang="en-CA" sz="1400" dirty="0"/>
          </a:p>
        </p:txBody>
      </p:sp>
      <p:sp>
        <p:nvSpPr>
          <p:cNvPr id="17" name="Oval 16"/>
          <p:cNvSpPr/>
          <p:nvPr/>
        </p:nvSpPr>
        <p:spPr>
          <a:xfrm>
            <a:off x="7636931" y="2945175"/>
            <a:ext cx="1744135" cy="705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Recommendations</a:t>
            </a:r>
            <a:endParaRPr lang="en-CA" sz="1050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7289800" y="3127207"/>
            <a:ext cx="347131" cy="170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6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80" y="3284471"/>
            <a:ext cx="4986635" cy="318200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109367" y="558804"/>
            <a:ext cx="115" cy="5666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56292" y="1854890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56292" y="3086446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56293" y="4132653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56293" y="526947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486" y="2559226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62012" y="3725880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12584" y="4814276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484" y="5912025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67" y="3284471"/>
            <a:ext cx="4370127" cy="33900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520" y="1115775"/>
            <a:ext cx="4726038" cy="272467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09610" y="908972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-62012" y="1547429"/>
            <a:ext cx="115444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System Objective</a:t>
            </a:r>
            <a:endParaRPr lang="en-CA" sz="1050" dirty="0"/>
          </a:p>
        </p:txBody>
      </p:sp>
      <p:sp>
        <p:nvSpPr>
          <p:cNvPr id="54" name="Oval 53"/>
          <p:cNvSpPr/>
          <p:nvPr/>
        </p:nvSpPr>
        <p:spPr>
          <a:xfrm>
            <a:off x="6397823" y="214707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Elbow Connector 54"/>
          <p:cNvCxnSpPr/>
          <p:nvPr/>
        </p:nvCxnSpPr>
        <p:spPr>
          <a:xfrm rot="16200000" flipV="1">
            <a:off x="7089350" y="603287"/>
            <a:ext cx="2766759" cy="25956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786373" y="812251"/>
            <a:ext cx="1" cy="34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5400000" flipH="1" flipV="1">
            <a:off x="3622643" y="603027"/>
            <a:ext cx="2860495" cy="26898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87534" y="-7615"/>
            <a:ext cx="256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Generate Recommendations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1626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61716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 flipH="1">
            <a:off x="6439463" y="3001823"/>
            <a:ext cx="9340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Algorithm to calculate Risk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61323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636905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Clean user data for noise filter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941816" y="4452158"/>
            <a:ext cx="678043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Secure user data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07900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privacy settings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387180" y="4428554"/>
            <a:ext cx="1075688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5299853" y="4527233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6137902" y="4512079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5708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data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517599" y="4411103"/>
            <a:ext cx="1396846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Updating data sources/destinations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data between servers and data matching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3924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Calculate contextual Risk using Candidate’s profile information and </a:t>
            </a:r>
            <a:r>
              <a:rPr lang="en-CA" sz="1050" dirty="0"/>
              <a:t>E</a:t>
            </a:r>
            <a:r>
              <a:rPr lang="en-CA" sz="1050" dirty="0" smtClean="0"/>
              <a:t>mployer’s requirements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86724" y="4428554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any non-relevant information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498474" y="4437106"/>
            <a:ext cx="1224295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Extract relevant information from Candidate’s profile and the job description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03510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Employer’s and User’s privacy settings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2456419" y="4452158"/>
            <a:ext cx="132732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data based on privacy settings of the Candidate/Employer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5321643" y="4452158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6155423" y="4443777"/>
            <a:ext cx="832160" cy="12234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Candidate’s and Employer's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31035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2390304" y="3786453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</p:cNvCxnSpPr>
          <p:nvPr/>
        </p:nvCxnSpPr>
        <p:spPr>
          <a:xfrm>
            <a:off x="2658111" y="3025774"/>
            <a:ext cx="0" cy="735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9217" y="4339475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the Candidate’s and Employer’s Data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15465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Candidate’s and Employer’s data between differential privacy server, the computational server and the database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83548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501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v2srivas</dc:creator>
  <cp:lastModifiedBy>v2srivas</cp:lastModifiedBy>
  <cp:revision>50</cp:revision>
  <dcterms:created xsi:type="dcterms:W3CDTF">2016-12-16T16:43:54Z</dcterms:created>
  <dcterms:modified xsi:type="dcterms:W3CDTF">2017-04-06T16:58:30Z</dcterms:modified>
</cp:coreProperties>
</file>