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4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9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6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4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78F5-7197-43CB-B58B-32B65045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776" y="476672"/>
            <a:ext cx="5618515" cy="2541431"/>
          </a:xfrm>
        </p:spPr>
        <p:txBody>
          <a:bodyPr/>
          <a:lstStyle/>
          <a:p>
            <a:r>
              <a:rPr lang="en-US" altLang="zh-CN" b="1" dirty="0"/>
              <a:t>home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FA4B2-5771-4DB2-8766-583E31DD3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FE17-C2C2-4539-92C4-12A45479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8A656-D688-48F0-86D8-54A44098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这是在网上找的模版，一个商务网站，里面有很多可以查询的问题，也可以进行各样的咨询，所有就有了</a:t>
            </a:r>
            <a:r>
              <a:rPr lang="en-US" altLang="zh-CN" dirty="0"/>
              <a:t>”</a:t>
            </a:r>
            <a:r>
              <a:rPr lang="zh-CN" altLang="en-US" dirty="0"/>
              <a:t>家</a:t>
            </a:r>
            <a:r>
              <a:rPr lang="en-US" altLang="zh-CN" dirty="0"/>
              <a:t>”</a:t>
            </a:r>
            <a:r>
              <a:rPr lang="zh-CN" altLang="en-US" dirty="0"/>
              <a:t>这个名字，像家一样，包含了很多，对于这个网页不能说是一清二楚，但是也了解很多，我不善言辞，却尽心尽力，有很多不如意的地方，希望以后可以更上一层楼</a:t>
            </a:r>
          </a:p>
        </p:txBody>
      </p:sp>
    </p:spTree>
    <p:extLst>
      <p:ext uri="{BB962C8B-B14F-4D97-AF65-F5344CB8AC3E}">
        <p14:creationId xmlns:p14="http://schemas.microsoft.com/office/powerpoint/2010/main" val="4804217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76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Gill Sans MT</vt:lpstr>
      <vt:lpstr>画廊</vt:lpstr>
      <vt:lpstr>home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蔡 章荣</cp:lastModifiedBy>
  <cp:revision>2</cp:revision>
  <dcterms:modified xsi:type="dcterms:W3CDTF">2018-09-30T07:52:29Z</dcterms:modified>
</cp:coreProperties>
</file>