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1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6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3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0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0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4062-11BC-4713-A0CC-4178513A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816" y="890964"/>
            <a:ext cx="7543800" cy="2021976"/>
          </a:xfrm>
        </p:spPr>
        <p:txBody>
          <a:bodyPr/>
          <a:lstStyle/>
          <a:p>
            <a:r>
              <a:rPr lang="en-US" altLang="zh-CN" dirty="0"/>
              <a:t>Hungry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DAB94C-EDB8-4D4B-87B9-B41EC69E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4956048"/>
            <a:ext cx="2843808" cy="1143000"/>
          </a:xfrm>
        </p:spPr>
        <p:txBody>
          <a:bodyPr/>
          <a:lstStyle/>
          <a:p>
            <a:r>
              <a:rPr lang="zh-CN" altLang="en-US" dirty="0"/>
              <a:t>网络</a:t>
            </a:r>
            <a:r>
              <a:rPr lang="en-US" altLang="zh-CN" dirty="0"/>
              <a:t>16303</a:t>
            </a:r>
            <a:r>
              <a:rPr lang="zh-CN" altLang="en-US" dirty="0"/>
              <a:t>张孝军</a:t>
            </a:r>
          </a:p>
        </p:txBody>
      </p:sp>
    </p:spTree>
    <p:extLst>
      <p:ext uri="{BB962C8B-B14F-4D97-AF65-F5344CB8AC3E}">
        <p14:creationId xmlns:p14="http://schemas.microsoft.com/office/powerpoint/2010/main" val="17234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694A7-1AA5-4D4D-B7F4-89B891D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F3B60-5C37-4FF8-B8DA-88B70E43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这个网站的标题我取名为</a:t>
            </a:r>
            <a:r>
              <a:rPr lang="en-US" altLang="zh-CN" dirty="0"/>
              <a:t>《hungry》</a:t>
            </a:r>
            <a:r>
              <a:rPr lang="zh-CN" altLang="en-US" dirty="0"/>
              <a:t>（饥饿），这是一个模版，我稍微做了一些修改，网页中有很多应用的插件都是我在课堂上没有接触过的，感觉非常陌生，页面中的主要内容就是讲述了一些吃的，我也喜欢吃，所以觉得饥饿两个字就符合这个内容，这个网页里面有许多触发，感应，链接之类的，自己的水平没有达到要求，之前上课对</a:t>
            </a:r>
            <a:r>
              <a:rPr lang="en-US" altLang="zh-CN" dirty="0"/>
              <a:t>bootstrap</a:t>
            </a:r>
            <a:r>
              <a:rPr lang="zh-CN" altLang="en-US" dirty="0"/>
              <a:t>的概念也并不是一清二楚，但是通过这次作业，让我受益良多，对整个页面的布局，如何由点成线，由线成面，有了深刻的意识，虽然并不是完完全全是自己做出的，但有了我很多的心血，使我对前端的渴求越来越大，希望自己可以更上一层楼</a:t>
            </a:r>
          </a:p>
        </p:txBody>
      </p:sp>
    </p:spTree>
    <p:extLst>
      <p:ext uri="{BB962C8B-B14F-4D97-AF65-F5344CB8AC3E}">
        <p14:creationId xmlns:p14="http://schemas.microsoft.com/office/powerpoint/2010/main" val="22359339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27</TotalTime>
  <Words>173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Calibri</vt:lpstr>
      <vt:lpstr>Calibri Light</vt:lpstr>
      <vt:lpstr>回顾</vt:lpstr>
      <vt:lpstr>Hungry</vt:lpstr>
      <vt:lpstr>反思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蔡 章荣</cp:lastModifiedBy>
  <cp:revision>3</cp:revision>
  <dcterms:modified xsi:type="dcterms:W3CDTF">2018-09-28T06:51:15Z</dcterms:modified>
</cp:coreProperties>
</file>