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97" r:id="rId3"/>
    <p:sldId id="302" r:id="rId4"/>
    <p:sldId id="298" r:id="rId5"/>
    <p:sldId id="301" r:id="rId6"/>
    <p:sldId id="299" r:id="rId7"/>
    <p:sldId id="30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314" r:id="rId19"/>
    <p:sldId id="315" r:id="rId20"/>
    <p:sldId id="316" r:id="rId21"/>
    <p:sldId id="312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52" r:id="rId45"/>
    <p:sldId id="354" r:id="rId46"/>
    <p:sldId id="29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02"/>
    <p:restoredTop sz="95321"/>
  </p:normalViewPr>
  <p:slideViewPr>
    <p:cSldViewPr snapToGrid="0" snapToObjects="1">
      <p:cViewPr varScale="1">
        <p:scale>
          <a:sx n="70" d="100"/>
          <a:sy n="70" d="100"/>
        </p:scale>
        <p:origin x="-9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48E3E-5F8A-DC4B-A578-D1751697563C}" type="datetimeFigureOut">
              <a:rPr kumimoji="1" lang="zh-CN" altLang="en-US" smtClean="0"/>
              <a:pPr/>
              <a:t>2016/12/21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AD55A-A08A-EB4C-B2D5-FBADC13FC7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D55A-A08A-EB4C-B2D5-FBADC13FC73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rew.s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n.baidu.com/s/1skFLrMt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example.co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GitHub&#36134;&#25143;&#21517;/learngit.gi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zh-CN" sz="8000" dirty="0" err="1" smtClean="0"/>
              <a:t>Git</a:t>
            </a:r>
            <a:r>
              <a:rPr kumimoji="1" lang="zh-CN" altLang="en-US" sz="8000" dirty="0" smtClean="0"/>
              <a:t>版本控制工具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r"/>
            <a:r>
              <a:rPr kumimoji="1" lang="en-US" altLang="zh-CN" sz="3600" dirty="0" smtClean="0"/>
              <a:t>@</a:t>
            </a:r>
            <a:r>
              <a:rPr kumimoji="1" lang="zh-CN" altLang="en-US" sz="3600" dirty="0" smtClean="0"/>
              <a:t>云和教育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为什么选择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170"/>
            <a:ext cx="10515600" cy="50465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CVS</a:t>
            </a:r>
            <a:r>
              <a:rPr lang="zh-CN" altLang="en-US" sz="2000" dirty="0"/>
              <a:t>作为最早的开源而且免费的集中式版本控制系统，直到现在还有不少人在用。由于</a:t>
            </a:r>
            <a:r>
              <a:rPr lang="en-US" altLang="zh-CN" sz="2000" dirty="0"/>
              <a:t>CVS</a:t>
            </a:r>
            <a:r>
              <a:rPr lang="zh-CN" altLang="en-US" sz="2000" dirty="0"/>
              <a:t>自身设计的问题，会造成提交文件不完整，版本库莫名其妙损坏的情况。同样是开源而且免费的</a:t>
            </a:r>
            <a:r>
              <a:rPr lang="en-US" altLang="zh-CN" sz="2000" dirty="0"/>
              <a:t>SVN</a:t>
            </a:r>
            <a:r>
              <a:rPr lang="zh-CN" altLang="en-US" sz="2000" dirty="0"/>
              <a:t>修正了</a:t>
            </a:r>
            <a:r>
              <a:rPr lang="en-US" altLang="zh-CN" sz="2000" dirty="0"/>
              <a:t>CVS</a:t>
            </a:r>
            <a:r>
              <a:rPr lang="zh-CN" altLang="en-US" sz="2000" dirty="0"/>
              <a:t>的一些稳定性问题，是目前用得最多的集中式版本库控制系统。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除了免费的外，还有收费的集中式版本控制系统，比如</a:t>
            </a:r>
            <a:r>
              <a:rPr lang="en-US" altLang="zh-CN" sz="2000" dirty="0"/>
              <a:t>IBM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ClearCase</a:t>
            </a:r>
            <a:r>
              <a:rPr lang="zh-CN" altLang="en-US" sz="2000" dirty="0"/>
              <a:t>（以前是</a:t>
            </a:r>
            <a:r>
              <a:rPr lang="en-US" altLang="zh-CN" sz="2000" dirty="0"/>
              <a:t>Rational</a:t>
            </a:r>
            <a:r>
              <a:rPr lang="zh-CN" altLang="en-US" sz="2000" dirty="0"/>
              <a:t>公司的，被</a:t>
            </a:r>
            <a:r>
              <a:rPr lang="en-US" altLang="zh-CN" sz="2000" dirty="0"/>
              <a:t>IBM</a:t>
            </a:r>
            <a:r>
              <a:rPr lang="zh-CN" altLang="en-US" sz="2000" dirty="0"/>
              <a:t>收购了），特点是安装比</a:t>
            </a:r>
            <a:r>
              <a:rPr lang="en-US" altLang="zh-CN" sz="2000" dirty="0"/>
              <a:t>Windows</a:t>
            </a:r>
            <a:r>
              <a:rPr lang="zh-CN" altLang="en-US" sz="2000" dirty="0"/>
              <a:t>还大，运行比蜗牛还慢，能用</a:t>
            </a:r>
            <a:r>
              <a:rPr lang="en-US" altLang="zh-CN" sz="2000" dirty="0" err="1"/>
              <a:t>ClearCase</a:t>
            </a:r>
            <a:r>
              <a:rPr lang="zh-CN" altLang="en-US" sz="2000" dirty="0"/>
              <a:t>的一般是世界</a:t>
            </a:r>
            <a:r>
              <a:rPr lang="en-US" altLang="zh-CN" sz="2000" dirty="0"/>
              <a:t>500</a:t>
            </a:r>
            <a:r>
              <a:rPr lang="zh-CN" altLang="en-US" sz="2000" dirty="0"/>
              <a:t>强，他们有个共同的特点是财大气粗，或者人傻钱多。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微软自己也有一个集中式版本控制系统叫</a:t>
            </a:r>
            <a:r>
              <a:rPr lang="en-US" altLang="zh-CN" sz="2000" dirty="0"/>
              <a:t>VSS</a:t>
            </a:r>
            <a:r>
              <a:rPr lang="zh-CN" altLang="en-US" sz="2000" dirty="0"/>
              <a:t>，集成在</a:t>
            </a:r>
            <a:r>
              <a:rPr lang="en-US" altLang="zh-CN" sz="2000" dirty="0"/>
              <a:t>Visual Studio</a:t>
            </a:r>
            <a:r>
              <a:rPr lang="zh-CN" altLang="en-US" sz="2000" dirty="0"/>
              <a:t>中。由于其反人类的设计，连微软自己都不好意思用了。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分布式版本控制系统除了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以及促使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诞生的</a:t>
            </a:r>
            <a:r>
              <a:rPr lang="en-US" altLang="zh-CN" sz="2000" dirty="0" err="1"/>
              <a:t>BitKeeper</a:t>
            </a:r>
            <a:r>
              <a:rPr lang="zh-CN" altLang="en-US" sz="2000" dirty="0"/>
              <a:t>外，还有类似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的</a:t>
            </a:r>
            <a:r>
              <a:rPr lang="en-US" altLang="zh-CN" sz="2000" dirty="0"/>
              <a:t>Mercurial</a:t>
            </a:r>
            <a:r>
              <a:rPr lang="zh-CN" altLang="en-US" sz="2000" dirty="0"/>
              <a:t>和</a:t>
            </a:r>
            <a:r>
              <a:rPr lang="en-US" altLang="zh-CN" sz="2000" dirty="0"/>
              <a:t>Bazaar</a:t>
            </a:r>
            <a:r>
              <a:rPr lang="zh-CN" altLang="en-US" sz="2000" dirty="0"/>
              <a:t>等。这些分布式版本控制系统各有特点，但最快、最简单也最流行的依然是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！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最早</a:t>
            </a:r>
            <a:r>
              <a:rPr lang="en-US" altLang="zh-CN" dirty="0" err="1"/>
              <a:t>Git</a:t>
            </a:r>
            <a:r>
              <a:rPr lang="zh-CN" altLang="en-US" dirty="0"/>
              <a:t>是在</a:t>
            </a:r>
            <a:r>
              <a:rPr lang="en-US" altLang="zh-CN" dirty="0"/>
              <a:t>Linux</a:t>
            </a:r>
            <a:r>
              <a:rPr lang="zh-CN" altLang="en-US" dirty="0"/>
              <a:t>上开发的，很长一段时间内，</a:t>
            </a:r>
            <a:r>
              <a:rPr lang="en-US" altLang="zh-CN" dirty="0" err="1"/>
              <a:t>Git</a:t>
            </a:r>
            <a:r>
              <a:rPr lang="zh-CN" altLang="en-US" dirty="0"/>
              <a:t>也只能在</a:t>
            </a:r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Unix</a:t>
            </a:r>
            <a:r>
              <a:rPr lang="zh-CN" altLang="en-US" dirty="0"/>
              <a:t>系统上跑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现在</a:t>
            </a:r>
            <a:r>
              <a:rPr lang="zh-CN" altLang="en-US" dirty="0"/>
              <a:t>，</a:t>
            </a:r>
            <a:r>
              <a:rPr lang="en-US" altLang="zh-CN" dirty="0" err="1"/>
              <a:t>Git</a:t>
            </a:r>
            <a:r>
              <a:rPr lang="zh-CN" altLang="en-US" dirty="0"/>
              <a:t>可以在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Unix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和</a:t>
            </a:r>
            <a:r>
              <a:rPr lang="en-US" altLang="zh-CN" dirty="0"/>
              <a:t>Windows</a:t>
            </a:r>
            <a:r>
              <a:rPr lang="zh-CN" altLang="en-US" dirty="0"/>
              <a:t>这几大平台上正常运行了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590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首先，你可以试着输入</a:t>
            </a:r>
            <a:r>
              <a:rPr lang="en-US" altLang="zh-CN" dirty="0" err="1"/>
              <a:t>git</a:t>
            </a:r>
            <a:r>
              <a:rPr lang="zh-CN" altLang="en-US" dirty="0"/>
              <a:t>，看看系统有没有安装</a:t>
            </a:r>
            <a:r>
              <a:rPr lang="en-US" altLang="zh-CN" dirty="0" err="1" smtClean="0"/>
              <a:t>Git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像上面的命令，有很多</a:t>
            </a:r>
            <a:r>
              <a:rPr lang="en-US" altLang="zh-CN" dirty="0" err="1" smtClean="0"/>
              <a:t>Linu</a:t>
            </a:r>
            <a:r>
              <a:rPr lang="zh-CN" altLang="en-US" smtClean="0"/>
              <a:t>命令会</a:t>
            </a:r>
            <a:r>
              <a:rPr lang="zh-CN" altLang="en-US" dirty="0"/>
              <a:t>友好地告诉你</a:t>
            </a:r>
            <a:r>
              <a:rPr lang="en-US" altLang="zh-CN" dirty="0" err="1"/>
              <a:t>Git</a:t>
            </a:r>
            <a:r>
              <a:rPr lang="zh-CN" altLang="en-US" dirty="0"/>
              <a:t>没有安装，还会告诉你如何安装</a:t>
            </a:r>
            <a:r>
              <a:rPr lang="en-US" altLang="zh-CN" dirty="0" err="1"/>
              <a:t>Git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如果你碰巧用</a:t>
            </a:r>
            <a:r>
              <a:rPr lang="en-US" altLang="zh-CN" dirty="0" err="1"/>
              <a:t>Debian</a:t>
            </a:r>
            <a:r>
              <a:rPr lang="zh-CN" altLang="en-US" dirty="0"/>
              <a:t>或</a:t>
            </a:r>
            <a:r>
              <a:rPr lang="en-US" altLang="zh-CN" dirty="0"/>
              <a:t>Ubuntu Linux</a:t>
            </a:r>
            <a:r>
              <a:rPr lang="zh-CN" altLang="en-US" dirty="0"/>
              <a:t>，通过一条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git</a:t>
            </a:r>
            <a:r>
              <a:rPr lang="zh-CN" altLang="en-US" dirty="0"/>
              <a:t>就可以直接完成</a:t>
            </a:r>
            <a:r>
              <a:rPr lang="en-US" altLang="zh-CN" dirty="0" err="1"/>
              <a:t>Git</a:t>
            </a:r>
            <a:r>
              <a:rPr lang="zh-CN" altLang="en-US" dirty="0"/>
              <a:t>的安装，非常简单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/>
              <a:t>如果是其他</a:t>
            </a:r>
            <a:r>
              <a:rPr lang="en-US" altLang="zh-CN" dirty="0"/>
              <a:t>Linux</a:t>
            </a:r>
            <a:r>
              <a:rPr lang="zh-CN" altLang="en-US" dirty="0"/>
              <a:t>版本，可以直接通过源码安装。先从</a:t>
            </a:r>
            <a:r>
              <a:rPr lang="en-US" altLang="zh-CN" dirty="0" err="1"/>
              <a:t>Git</a:t>
            </a:r>
            <a:r>
              <a:rPr lang="zh-CN" altLang="en-US" dirty="0"/>
              <a:t>官网下载源码，然后解压，依次输入：</a:t>
            </a:r>
            <a:r>
              <a:rPr lang="en-US" altLang="zh-CN" dirty="0"/>
              <a:t>./</a:t>
            </a:r>
            <a:r>
              <a:rPr lang="en-US" altLang="zh-CN" dirty="0" err="1"/>
              <a:t>config</a:t>
            </a:r>
            <a:r>
              <a:rPr lang="zh-CN" altLang="en-US" dirty="0"/>
              <a:t>，</a:t>
            </a:r>
            <a:r>
              <a:rPr lang="en-US" altLang="zh-CN" dirty="0"/>
              <a:t>make</a:t>
            </a:r>
            <a:r>
              <a:rPr lang="zh-CN" altLang="en-US" dirty="0"/>
              <a:t>，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  <a:r>
              <a:rPr lang="zh-CN" altLang="en-US" dirty="0"/>
              <a:t>这几个命令安装就好了。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4182"/>
            <a:ext cx="10058400" cy="1040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os</a:t>
            </a:r>
            <a:r>
              <a:rPr kumimoji="1" lang="zh-CN" altLang="en-US" dirty="0" smtClean="0"/>
              <a:t> 安装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如果你正在使用</a:t>
            </a:r>
            <a:r>
              <a:rPr lang="en-US" altLang="zh-CN" dirty="0"/>
              <a:t>Mac</a:t>
            </a:r>
            <a:r>
              <a:rPr lang="zh-CN" altLang="en-US" dirty="0"/>
              <a:t>做开发，有两种安装</a:t>
            </a:r>
            <a:r>
              <a:rPr lang="en-US" altLang="zh-CN" dirty="0" err="1"/>
              <a:t>Git</a:t>
            </a:r>
            <a:r>
              <a:rPr lang="zh-CN" altLang="en-US" dirty="0"/>
              <a:t>的方法。</a:t>
            </a:r>
          </a:p>
          <a:p>
            <a:r>
              <a:rPr lang="zh-CN" altLang="en-US" dirty="0"/>
              <a:t>一是安装</a:t>
            </a:r>
            <a:r>
              <a:rPr lang="en-US" altLang="zh-CN" dirty="0"/>
              <a:t>homebrew</a:t>
            </a:r>
            <a:r>
              <a:rPr lang="zh-CN" altLang="en-US" dirty="0"/>
              <a:t>，然后通过</a:t>
            </a:r>
            <a:r>
              <a:rPr lang="en-US" altLang="zh-CN" dirty="0"/>
              <a:t>homebrew</a:t>
            </a:r>
            <a:r>
              <a:rPr lang="zh-CN" altLang="en-US" dirty="0"/>
              <a:t>安装</a:t>
            </a:r>
            <a:r>
              <a:rPr lang="en-US" altLang="zh-CN" dirty="0" err="1"/>
              <a:t>Git</a:t>
            </a:r>
            <a:r>
              <a:rPr lang="zh-CN" altLang="en-US" dirty="0"/>
              <a:t>，具体方法请参考</a:t>
            </a:r>
            <a:r>
              <a:rPr lang="en-US" altLang="zh-CN" dirty="0"/>
              <a:t>homebrew</a:t>
            </a:r>
            <a:r>
              <a:rPr lang="zh-CN" altLang="en-US" dirty="0"/>
              <a:t>的文档：</a:t>
            </a:r>
            <a:r>
              <a:rPr lang="en-US" altLang="zh-CN" dirty="0">
                <a:hlinkClick r:id="rId2"/>
              </a:rPr>
              <a:t>http://brew.sh/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第二种方法更简单，也是推荐的方法，就是直接从</a:t>
            </a:r>
            <a:r>
              <a:rPr lang="en-US" altLang="zh-CN" dirty="0" err="1"/>
              <a:t>AppStore</a:t>
            </a:r>
            <a:r>
              <a:rPr lang="zh-CN" altLang="en-US" dirty="0"/>
              <a:t>安装</a:t>
            </a:r>
            <a:r>
              <a:rPr lang="en-US" altLang="zh-CN" dirty="0" err="1"/>
              <a:t>Xcode</a:t>
            </a:r>
            <a:r>
              <a:rPr lang="zh-CN" altLang="en-US" dirty="0"/>
              <a:t>，</a:t>
            </a:r>
            <a:r>
              <a:rPr lang="en-US" altLang="zh-CN" dirty="0" err="1"/>
              <a:t>Xcode</a:t>
            </a:r>
            <a:r>
              <a:rPr lang="zh-CN" altLang="en-US" dirty="0"/>
              <a:t>集成了</a:t>
            </a:r>
            <a:r>
              <a:rPr lang="en-US" altLang="zh-CN" dirty="0" err="1"/>
              <a:t>Git</a:t>
            </a:r>
            <a:r>
              <a:rPr lang="zh-CN" altLang="en-US" dirty="0"/>
              <a:t>，不过默认没有安装，你需要运行</a:t>
            </a:r>
            <a:r>
              <a:rPr lang="en-US" altLang="zh-CN" dirty="0" err="1"/>
              <a:t>Xcode</a:t>
            </a:r>
            <a:r>
              <a:rPr lang="zh-CN" altLang="en-US" dirty="0"/>
              <a:t>，选择菜单“</a:t>
            </a:r>
            <a:r>
              <a:rPr lang="en-US" altLang="zh-CN" dirty="0" err="1"/>
              <a:t>Xcode</a:t>
            </a:r>
            <a:r>
              <a:rPr lang="en-US" altLang="zh-CN" dirty="0"/>
              <a:t>”-&gt;“Preferences”</a:t>
            </a:r>
            <a:r>
              <a:rPr lang="zh-CN" altLang="en-US" dirty="0"/>
              <a:t>，在弹出窗口中找到“</a:t>
            </a:r>
            <a:r>
              <a:rPr lang="en-US" altLang="zh-CN" dirty="0"/>
              <a:t>Downloads”</a:t>
            </a:r>
            <a:r>
              <a:rPr lang="zh-CN" altLang="en-US" dirty="0"/>
              <a:t>，选择“</a:t>
            </a:r>
            <a:r>
              <a:rPr lang="en-US" altLang="zh-CN" dirty="0"/>
              <a:t>Command Line Tools”</a:t>
            </a:r>
            <a:r>
              <a:rPr lang="zh-CN" altLang="en-US" dirty="0"/>
              <a:t>，点“</a:t>
            </a:r>
            <a:r>
              <a:rPr lang="en-US" altLang="zh-CN" dirty="0"/>
              <a:t>Install”</a:t>
            </a:r>
            <a:r>
              <a:rPr lang="zh-CN" altLang="en-US" dirty="0"/>
              <a:t>就可以完成安装了。</a:t>
            </a:r>
          </a:p>
          <a:p>
            <a:pPr marL="0" indent="0">
              <a:buNone/>
            </a:pPr>
            <a:r>
              <a:rPr lang="en-US" altLang="zh-CN" dirty="0" err="1"/>
              <a:t>Xcode</a:t>
            </a:r>
            <a:r>
              <a:rPr lang="zh-CN" altLang="en-US" dirty="0"/>
              <a:t>是</a:t>
            </a:r>
            <a:r>
              <a:rPr lang="en-US" altLang="zh-CN" dirty="0"/>
              <a:t>Apple</a:t>
            </a:r>
            <a:r>
              <a:rPr lang="zh-CN" altLang="en-US" dirty="0"/>
              <a:t>官方</a:t>
            </a:r>
            <a:r>
              <a:rPr lang="en-US" altLang="zh-CN" dirty="0"/>
              <a:t>IDE</a:t>
            </a:r>
            <a:r>
              <a:rPr lang="zh-CN" altLang="en-US" dirty="0"/>
              <a:t>，功能非常强大，是开发</a:t>
            </a:r>
            <a:r>
              <a:rPr lang="en-US" altLang="zh-CN" dirty="0"/>
              <a:t>Mac</a:t>
            </a:r>
            <a:r>
              <a:rPr lang="zh-CN" altLang="en-US" dirty="0"/>
              <a:t>和</a:t>
            </a:r>
            <a:r>
              <a:rPr lang="en-US" altLang="zh-CN" dirty="0"/>
              <a:t>iOS App</a:t>
            </a:r>
            <a:r>
              <a:rPr lang="zh-CN" altLang="en-US" dirty="0"/>
              <a:t>的必选装备，而且是免费的！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安装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5894"/>
            <a:ext cx="10515600" cy="467130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实话实说，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是最烂的开发平台，如果不是开发</a:t>
            </a:r>
            <a:r>
              <a:rPr lang="en-US" altLang="zh-CN" sz="2000" dirty="0"/>
              <a:t>Windows</a:t>
            </a:r>
            <a:r>
              <a:rPr lang="zh-CN" altLang="en-US" sz="2000" dirty="0"/>
              <a:t>游戏或者在</a:t>
            </a:r>
            <a:r>
              <a:rPr lang="en-US" altLang="zh-CN" sz="2000" dirty="0"/>
              <a:t>IE</a:t>
            </a:r>
            <a:r>
              <a:rPr lang="zh-CN" altLang="en-US" sz="2000" dirty="0"/>
              <a:t>里调试页面，一般不推荐用</a:t>
            </a:r>
            <a:r>
              <a:rPr lang="en-US" altLang="zh-CN" sz="2000" dirty="0"/>
              <a:t>Windows</a:t>
            </a:r>
            <a:r>
              <a:rPr lang="zh-CN" altLang="en-US" sz="2000" dirty="0"/>
              <a:t>。不过，既然已经上了微软的贼船，也是有办法安装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的。</a:t>
            </a:r>
          </a:p>
          <a:p>
            <a:r>
              <a:rPr lang="en-US" altLang="zh-CN" sz="2000" dirty="0"/>
              <a:t>Windows</a:t>
            </a:r>
            <a:r>
              <a:rPr lang="zh-CN" altLang="en-US" sz="2000" dirty="0"/>
              <a:t>下要使用很多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的工具时，需要</a:t>
            </a:r>
            <a:r>
              <a:rPr lang="en-US" altLang="zh-CN" sz="2000" dirty="0"/>
              <a:t>Cygwin</a:t>
            </a:r>
            <a:r>
              <a:rPr lang="zh-CN" altLang="en-US" sz="2000" dirty="0"/>
              <a:t>这样的模拟环境，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也一样。</a:t>
            </a:r>
            <a:r>
              <a:rPr lang="en-US" altLang="zh-CN" sz="2000" dirty="0"/>
              <a:t>Cygwin</a:t>
            </a:r>
            <a:r>
              <a:rPr lang="zh-CN" altLang="en-US" sz="2000" dirty="0"/>
              <a:t>的安装和配置都比较复杂，就不建议你折腾了。不过，有高人已经把模拟环境和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都打包好了，名叫</a:t>
            </a:r>
            <a:r>
              <a:rPr lang="en-US" altLang="zh-CN" sz="2000" dirty="0" err="1"/>
              <a:t>msysgit</a:t>
            </a:r>
            <a:r>
              <a:rPr lang="zh-CN" altLang="en-US" sz="2000" dirty="0"/>
              <a:t>，只需要下载一个单独的</a:t>
            </a:r>
            <a:r>
              <a:rPr lang="en-US" altLang="zh-CN" sz="2000" dirty="0"/>
              <a:t>exe</a:t>
            </a:r>
            <a:r>
              <a:rPr lang="zh-CN" altLang="en-US" sz="2000" dirty="0"/>
              <a:t>安装程序，其他什么也不用装，绝对好用。</a:t>
            </a:r>
          </a:p>
          <a:p>
            <a:r>
              <a:rPr lang="en-US" altLang="zh-CN" sz="2000" dirty="0" err="1"/>
              <a:t>msysgit</a:t>
            </a:r>
            <a:r>
              <a:rPr lang="zh-CN" altLang="en-US" sz="2000" dirty="0"/>
              <a:t>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版的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，从</a:t>
            </a:r>
            <a:r>
              <a:rPr lang="en-US" altLang="zh-CN" sz="2000" dirty="0">
                <a:hlinkClick r:id="rId2"/>
              </a:rPr>
              <a:t>https://git-for-windows.github.io</a:t>
            </a:r>
            <a:r>
              <a:rPr lang="zh-CN" altLang="en-US" sz="2000" dirty="0"/>
              <a:t>下载（网速慢的同学请移步</a:t>
            </a:r>
            <a:r>
              <a:rPr lang="zh-CN" altLang="en-US" sz="2000" dirty="0">
                <a:hlinkClick r:id="rId3"/>
              </a:rPr>
              <a:t>国内镜像</a:t>
            </a:r>
            <a:r>
              <a:rPr lang="zh-CN" altLang="en-US" sz="2000" dirty="0"/>
              <a:t>），然后按默认选项安装即可。</a:t>
            </a:r>
          </a:p>
          <a:p>
            <a:r>
              <a:rPr lang="zh-CN" altLang="en-US" sz="2000" dirty="0"/>
              <a:t>安装完成后，在开始菜单里找到“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”-&gt;“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Bash”</a:t>
            </a:r>
            <a:r>
              <a:rPr lang="zh-CN" altLang="en-US" sz="2000" dirty="0"/>
              <a:t>，蹦出一个类似命令行窗口的东西，就说明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安装成功！</a:t>
            </a:r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163"/>
            <a:ext cx="8763169" cy="3853803"/>
          </a:xfrm>
        </p:spPr>
      </p:pic>
      <p:sp>
        <p:nvSpPr>
          <p:cNvPr id="6" name="文本框 5"/>
          <p:cNvSpPr txBox="1"/>
          <p:nvPr/>
        </p:nvSpPr>
        <p:spPr>
          <a:xfrm>
            <a:off x="838200" y="5044888"/>
            <a:ext cx="107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因为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是分布式版本控制系统，所以，每个机器都必须自报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家门</a:t>
            </a:r>
          </a:p>
          <a:p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注意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config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命令的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--global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参数，用了这个参数，表示你这台机器上所有的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仓库都会使用这个配置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创建版本库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什么是版本库呢？版本库又名仓库，英文名</a:t>
            </a:r>
            <a:r>
              <a:rPr lang="en-US" altLang="zh-CN" sz="2400" b="1" dirty="0"/>
              <a:t>repository</a:t>
            </a:r>
            <a:r>
              <a:rPr lang="zh-CN" altLang="en-US" sz="2400" dirty="0"/>
              <a:t>，你可以简单理解成一个目录，这个目录里面的所有文件都可以被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管理起来，每个文件的修改、删除，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都能跟踪，以便任何时刻都可以追踪历史，或者在将来某个时刻可以“还原”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所以，创建一个版本库非常简单，首先，选择一个合适的地方，创建一个空目录</a:t>
            </a:r>
            <a:r>
              <a:rPr lang="zh-CN" altLang="en-US" sz="2400" dirty="0" smtClean="0"/>
              <a:t>：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如果你使用</a:t>
            </a:r>
            <a:r>
              <a:rPr lang="en-US" altLang="zh-CN" sz="2400" dirty="0">
                <a:solidFill>
                  <a:srgbClr val="FF0000"/>
                </a:solidFill>
              </a:rPr>
              <a:t>Windows</a:t>
            </a:r>
            <a:r>
              <a:rPr lang="zh-CN" altLang="en-US" sz="2400" dirty="0">
                <a:solidFill>
                  <a:srgbClr val="FF0000"/>
                </a:solidFill>
              </a:rPr>
              <a:t>系统，为了避免遇到各种莫名其妙的问题，请确保目录名（包括父目录）不包含中文。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1534"/>
            <a:ext cx="10058400" cy="12672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创建版本库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下一步</a:t>
            </a:r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zh-CN" altLang="en-US" dirty="0"/>
              <a:t>命令把这个目录变成</a:t>
            </a:r>
            <a:r>
              <a:rPr lang="en-US" altLang="zh-CN" dirty="0" err="1"/>
              <a:t>Git</a:t>
            </a:r>
            <a:r>
              <a:rPr lang="zh-CN" altLang="en-US" dirty="0"/>
              <a:t>可以管理的仓库</a:t>
            </a:r>
            <a:r>
              <a:rPr lang="zh-CN" altLang="en-US" dirty="0" smtClean="0"/>
              <a:t>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init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CN" altLang="en-US" dirty="0" smtClean="0"/>
              <a:t>初始化一个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6236"/>
            <a:ext cx="10058400" cy="8055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版本控制工具的一些说明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所有</a:t>
            </a:r>
            <a:r>
              <a:rPr lang="zh-CN" altLang="en-US" dirty="0"/>
              <a:t>的版本控制系统，其实只能跟踪文本文件的改动，比如</a:t>
            </a:r>
            <a:r>
              <a:rPr lang="en-US" altLang="zh-CN" dirty="0"/>
              <a:t>TXT</a:t>
            </a:r>
            <a:r>
              <a:rPr lang="zh-CN" altLang="en-US" dirty="0"/>
              <a:t>文件，网页，所有的程序代码等等，</a:t>
            </a:r>
            <a:r>
              <a:rPr lang="en-US" altLang="zh-CN" dirty="0" err="1"/>
              <a:t>Git</a:t>
            </a:r>
            <a:r>
              <a:rPr lang="zh-CN" altLang="en-US" dirty="0"/>
              <a:t>也不例外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版本</a:t>
            </a:r>
            <a:r>
              <a:rPr lang="zh-CN" altLang="en-US" dirty="0"/>
              <a:t>控制系统可以告 诉你每次的改动，比如在第</a:t>
            </a:r>
            <a:r>
              <a:rPr lang="en-US" altLang="zh-CN" dirty="0"/>
              <a:t>5</a:t>
            </a:r>
            <a:r>
              <a:rPr lang="zh-CN" altLang="en-US" dirty="0"/>
              <a:t>行加了一个单词“</a:t>
            </a:r>
            <a:r>
              <a:rPr lang="en-US" altLang="zh-CN" dirty="0"/>
              <a:t>Linux”</a:t>
            </a:r>
            <a:r>
              <a:rPr lang="zh-CN" altLang="en-US" dirty="0"/>
              <a:t>，在第</a:t>
            </a:r>
            <a:r>
              <a:rPr lang="en-US" altLang="zh-CN" dirty="0"/>
              <a:t>8</a:t>
            </a:r>
            <a:r>
              <a:rPr lang="zh-CN" altLang="en-US" dirty="0"/>
              <a:t>行删了一个单词“</a:t>
            </a:r>
            <a:r>
              <a:rPr lang="en-US" altLang="zh-CN" dirty="0"/>
              <a:t>Windows”</a:t>
            </a:r>
            <a:r>
              <a:rPr lang="zh-CN" altLang="en-US" dirty="0"/>
              <a:t>。而图片、视频这些二进制文件，虽然也能由版本控制系 统管理，但没法跟踪文件的变化，只能把二进制文件每次改动串起来，也就是只知道图片从</a:t>
            </a:r>
            <a:r>
              <a:rPr lang="en-US" altLang="zh-CN" dirty="0"/>
              <a:t>100KB</a:t>
            </a:r>
            <a:r>
              <a:rPr lang="zh-CN" altLang="en-US" dirty="0"/>
              <a:t>改成了</a:t>
            </a:r>
            <a:r>
              <a:rPr lang="en-US" altLang="zh-CN" dirty="0"/>
              <a:t>120KB</a:t>
            </a:r>
            <a:r>
              <a:rPr lang="zh-CN" altLang="en-US" dirty="0"/>
              <a:t>，但到底改了啥，版本控制系统不知道，也 没法知道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 smtClean="0"/>
              <a:t>例如我们就没法跟踪</a:t>
            </a:r>
            <a:r>
              <a:rPr kumimoji="1" lang="en-US" altLang="zh-CN" dirty="0" err="1" smtClean="0"/>
              <a:t>microsoft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文件都有哪些改动，因为它是二进制文件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所有需要版本控制的文件都需要放在我们刚才创建的目录（版本库）下，它的子目录也可以</a:t>
            </a:r>
          </a:p>
          <a:p>
            <a:pPr marL="0" indent="0">
              <a:buNone/>
            </a:pPr>
            <a:r>
              <a:rPr kumimoji="1" lang="zh-CN" altLang="en-US" dirty="0" smtClean="0"/>
              <a:t>例如我们创建一个</a:t>
            </a:r>
            <a:r>
              <a:rPr kumimoji="1" lang="en-US" altLang="zh-CN" dirty="0" err="1" smtClean="0"/>
              <a:t>readme.txt</a:t>
            </a:r>
            <a:r>
              <a:rPr kumimoji="1" lang="zh-CN" altLang="en-US" dirty="0" smtClean="0"/>
              <a:t>，把该文件放在</a:t>
            </a:r>
            <a:r>
              <a:rPr kumimoji="1" lang="en-US" altLang="zh-CN" dirty="0" err="1" smtClean="0"/>
              <a:t>learngit</a:t>
            </a:r>
            <a:r>
              <a:rPr kumimoji="1" lang="zh-CN" altLang="en-US" dirty="0" smtClean="0"/>
              <a:t>目录下</a:t>
            </a:r>
          </a:p>
          <a:p>
            <a:pPr marL="0" indent="0">
              <a:buNone/>
            </a:pPr>
            <a:r>
              <a:rPr kumimoji="1" lang="zh-CN" altLang="en-US" dirty="0" smtClean="0"/>
              <a:t>第二步 用</a:t>
            </a:r>
            <a:r>
              <a:rPr kumimoji="1" lang="en-US" altLang="zh-CN" dirty="0" err="1" smtClean="0">
                <a:solidFill>
                  <a:srgbClr val="7030A0"/>
                </a:solidFill>
              </a:rPr>
              <a:t>git</a:t>
            </a:r>
            <a:r>
              <a:rPr kumimoji="1" lang="zh-CN" altLang="en-US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dirty="0" smtClean="0">
                <a:solidFill>
                  <a:srgbClr val="7030A0"/>
                </a:solidFill>
              </a:rPr>
              <a:t>add</a:t>
            </a:r>
            <a:r>
              <a:rPr kumimoji="1" lang="zh-CN" altLang="en-US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7030A0"/>
                </a:solidFill>
              </a:rPr>
              <a:t>readme.txt</a:t>
            </a:r>
            <a:r>
              <a:rPr kumimoji="1" lang="zh-CN" altLang="en-US" dirty="0" smtClean="0">
                <a:solidFill>
                  <a:srgbClr val="7030A0"/>
                </a:solidFill>
              </a:rPr>
              <a:t> </a:t>
            </a:r>
            <a:r>
              <a:rPr kumimoji="1" lang="zh-CN" altLang="en-US" dirty="0" smtClean="0"/>
              <a:t>命令把该文件添加到仓库</a:t>
            </a:r>
          </a:p>
          <a:p>
            <a:pPr marL="0" indent="0">
              <a:buNone/>
            </a:pPr>
            <a:r>
              <a:rPr kumimoji="1" lang="zh-CN" altLang="en-US" dirty="0" smtClean="0"/>
              <a:t>第三步 用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命令把添加到仓库的文件正式提交到仓库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err="1" smtClean="0">
                <a:solidFill>
                  <a:srgbClr val="7030A0"/>
                </a:solidFill>
              </a:rPr>
              <a:t>git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 smtClean="0">
                <a:solidFill>
                  <a:srgbClr val="7030A0"/>
                </a:solidFill>
              </a:rPr>
              <a:t>commit</a:t>
            </a:r>
            <a:r>
              <a:rPr kumimoji="1" lang="zh-CN" altLang="en-US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dirty="0" smtClean="0">
                <a:solidFill>
                  <a:srgbClr val="7030A0"/>
                </a:solidFill>
              </a:rPr>
              <a:t>-m</a:t>
            </a:r>
            <a:r>
              <a:rPr kumimoji="1" lang="zh-CN" altLang="en-US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dirty="0" smtClean="0">
                <a:solidFill>
                  <a:srgbClr val="7030A0"/>
                </a:solidFill>
              </a:rPr>
              <a:t>“</a:t>
            </a:r>
            <a:r>
              <a:rPr kumimoji="1" lang="zh-CN" altLang="en-US" dirty="0" smtClean="0">
                <a:solidFill>
                  <a:srgbClr val="7030A0"/>
                </a:solidFill>
              </a:rPr>
              <a:t>此次修改的说明</a:t>
            </a:r>
            <a:r>
              <a:rPr kumimoji="1" lang="en-US" altLang="zh-CN" dirty="0" smtClean="0">
                <a:solidFill>
                  <a:srgbClr val="7030A0"/>
                </a:solidFill>
              </a:rPr>
              <a:t>”</a:t>
            </a:r>
            <a:endParaRPr kumimoji="1" lang="zh-CN" alt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可以一次</a:t>
            </a:r>
            <a:r>
              <a:rPr kumimoji="1" lang="en-US" altLang="zh-CN" dirty="0" smtClean="0">
                <a:solidFill>
                  <a:srgbClr val="FF0000"/>
                </a:solidFill>
              </a:rPr>
              <a:t>add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多个文件再用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commit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一次性提交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zh-CN" altLang="en-US" dirty="0"/>
              <a:t>是目前世界上最先进的分布式版本控制系统（没有之一）。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zh-CN" altLang="en-US" dirty="0"/>
              <a:t>有什么特点？简单来说就是：高端大气上档次！</a:t>
            </a:r>
          </a:p>
          <a:p>
            <a:pPr marL="0" indent="0">
              <a:buNone/>
            </a:pPr>
            <a:r>
              <a:rPr lang="zh-CN" altLang="en-US" dirty="0"/>
              <a:t>那什么是版本控制系统</a:t>
            </a:r>
            <a:r>
              <a:rPr lang="zh-CN" altLang="en-US" dirty="0" smtClean="0"/>
              <a:t>？</a:t>
            </a:r>
          </a:p>
          <a:p>
            <a:pPr marL="0" indent="0">
              <a:buNone/>
            </a:pPr>
            <a:r>
              <a:rPr lang="zh-CN" altLang="en-US" dirty="0"/>
              <a:t>	版本控制</a:t>
            </a:r>
            <a:r>
              <a:rPr lang="en-US" altLang="zh-CN" dirty="0"/>
              <a:t>(Revision control)</a:t>
            </a:r>
            <a:r>
              <a:rPr lang="zh-CN" altLang="en-US" dirty="0"/>
              <a:t>是一</a:t>
            </a:r>
            <a:r>
              <a:rPr lang="zh-CN" altLang="en-US" dirty="0" smtClean="0"/>
              <a:t>种软体工程技巧</a:t>
            </a:r>
            <a:r>
              <a:rPr lang="zh-CN" altLang="en-US" dirty="0"/>
              <a:t>，籍以在开发的过程中，确保由不同人所编辑的同一档案都得到更新。版本控制透过文档控制（</a:t>
            </a:r>
            <a:r>
              <a:rPr lang="en-US" altLang="zh-CN" dirty="0"/>
              <a:t>documentation control</a:t>
            </a:r>
            <a:r>
              <a:rPr lang="zh-CN" altLang="en-US" dirty="0"/>
              <a:t>）记录程序各个模组的改动，并为每次改动编上序号。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如果我们修改了</a:t>
            </a:r>
            <a:r>
              <a:rPr kumimoji="1" lang="en-US" altLang="zh-CN" dirty="0" err="1" smtClean="0"/>
              <a:t>readme.txt</a:t>
            </a:r>
            <a:r>
              <a:rPr kumimoji="1" lang="zh-CN" altLang="en-US" dirty="0" smtClean="0"/>
              <a:t>的文件内容</a:t>
            </a:r>
          </a:p>
          <a:p>
            <a:pPr marL="0" indent="0">
              <a:buNone/>
            </a:pPr>
            <a:r>
              <a:rPr kumimoji="1" lang="zh-CN" altLang="en-US" dirty="0" smtClean="0"/>
              <a:t>运行</a:t>
            </a:r>
            <a:r>
              <a:rPr kumimoji="1" lang="en-US" altLang="zh-CN" dirty="0" err="1" smtClean="0">
                <a:solidFill>
                  <a:srgbClr val="7030A0"/>
                </a:solidFill>
              </a:rPr>
              <a:t>git</a:t>
            </a:r>
            <a:r>
              <a:rPr kumimoji="1" lang="zh-CN" altLang="en-US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dirty="0" smtClean="0">
                <a:solidFill>
                  <a:srgbClr val="7030A0"/>
                </a:solidFill>
              </a:rPr>
              <a:t>status</a:t>
            </a:r>
            <a:r>
              <a:rPr kumimoji="1" lang="zh-CN" altLang="en-US" dirty="0" smtClean="0"/>
              <a:t>命令</a:t>
            </a:r>
            <a:r>
              <a:rPr lang="zh-CN" altLang="en-US" dirty="0"/>
              <a:t>可以让我们时刻掌握仓库当前的</a:t>
            </a:r>
            <a:r>
              <a:rPr lang="zh-CN" altLang="en-US" dirty="0" smtClean="0"/>
              <a:t>状态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告诉我们，修改了文件，但是没有准备提交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5" y="2400943"/>
            <a:ext cx="8826660" cy="20138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我们用</a:t>
            </a: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diff</a:t>
            </a:r>
            <a:r>
              <a:rPr lang="zh-CN" altLang="en-US" dirty="0"/>
              <a:t>命令查看我们做了哪些</a:t>
            </a:r>
            <a:r>
              <a:rPr lang="zh-CN" altLang="en-US" dirty="0" smtClean="0"/>
              <a:t>修改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此刻我们可以像添加新文件一样把修改提交</a:t>
            </a:r>
          </a:p>
          <a:p>
            <a:pPr marL="0" indent="0">
              <a:buNone/>
            </a:pP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4254"/>
            <a:ext cx="10058400" cy="23141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版本回退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用命令</a:t>
            </a: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log</a:t>
            </a:r>
            <a:r>
              <a:rPr lang="zh-CN" altLang="en-US" dirty="0" smtClean="0"/>
              <a:t>查看历史记录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log</a:t>
            </a:r>
            <a:r>
              <a:rPr lang="zh-CN" altLang="en-US" dirty="0"/>
              <a:t>命令显示从最近到最远的提交</a:t>
            </a:r>
            <a:r>
              <a:rPr lang="zh-CN" altLang="en-US" dirty="0" smtClean="0"/>
              <a:t>日志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64" y="2531844"/>
            <a:ext cx="6622005" cy="27497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版本回退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reset --hard HEAD</a:t>
            </a:r>
            <a:r>
              <a:rPr lang="en-US" altLang="zh-CN" dirty="0" smtClean="0">
                <a:solidFill>
                  <a:srgbClr val="7030A0"/>
                </a:solidFill>
              </a:rPr>
              <a:t>^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/>
              <a:t>用来回退到上一个版本</a:t>
            </a:r>
          </a:p>
          <a:p>
            <a:pPr marL="0" indent="0">
              <a:buNone/>
            </a:pP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表示当前版本</a:t>
            </a:r>
          </a:p>
          <a:p>
            <a:pPr marL="0" indent="0">
              <a:buNone/>
            </a:pPr>
            <a:r>
              <a:rPr kumimoji="1" lang="en-US" altLang="zh-CN" dirty="0" smtClean="0"/>
              <a:t>HEAD^</a:t>
            </a:r>
            <a:r>
              <a:rPr kumimoji="1" lang="zh-CN" altLang="en-US" dirty="0" smtClean="0"/>
              <a:t> 表示上一个版本</a:t>
            </a:r>
          </a:p>
          <a:p>
            <a:pPr marL="0" indent="0">
              <a:buNone/>
            </a:pPr>
            <a:r>
              <a:rPr kumimoji="1" lang="en-US" altLang="zh-CN" dirty="0" smtClean="0"/>
              <a:t>HEAD^^</a:t>
            </a:r>
            <a:r>
              <a:rPr kumimoji="1" lang="zh-CN" altLang="en-US" dirty="0" smtClean="0"/>
              <a:t> 表示上上个版本</a:t>
            </a:r>
          </a:p>
          <a:p>
            <a:pPr marL="0" indent="0">
              <a:buNone/>
            </a:pPr>
            <a:r>
              <a:rPr kumimoji="1" lang="en-US" altLang="zh-CN" dirty="0" smtClean="0"/>
              <a:t>HEAD~100</a:t>
            </a:r>
            <a:r>
              <a:rPr kumimoji="1" lang="zh-CN" altLang="en-US" dirty="0" smtClean="0"/>
              <a:t> 表示上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个版本</a:t>
            </a:r>
          </a:p>
          <a:p>
            <a:pPr marL="0" indent="0">
              <a:buNone/>
            </a:pPr>
            <a:r>
              <a:rPr kumimoji="1" lang="zh-CN" altLang="en-US" dirty="0" smtClean="0"/>
              <a:t>若回退到某个版本后，你会发现他之前的版本都不见了，似乎是穿越到了过去那么如果又想恢复到未来的某一个版本，那么需要查看版本的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号，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号在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时会显示出来，它是个</a:t>
            </a:r>
            <a:r>
              <a:rPr lang="en-US" altLang="zh-CN" dirty="0"/>
              <a:t>SHA1</a:t>
            </a:r>
            <a:r>
              <a:rPr lang="zh-CN" altLang="en-US" dirty="0"/>
              <a:t>计算出来的一个非常大的</a:t>
            </a:r>
            <a:r>
              <a:rPr lang="zh-CN" altLang="en-US" dirty="0" smtClean="0"/>
              <a:t>数字，只需要输入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的前几位，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就可以自动查找到该版本</a:t>
            </a: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reset --hard 3628164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版本回退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如果找不到我们未来的版本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怎么办呢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reflog</a:t>
            </a:r>
            <a:r>
              <a:rPr lang="zh-CN" altLang="en-US" dirty="0" smtClean="0"/>
              <a:t>可以查看所有的命令记录，在这里一定能找到你要的版本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0823"/>
            <a:ext cx="10058400" cy="15014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工作区与暂存区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工作区：</a:t>
            </a:r>
          </a:p>
          <a:p>
            <a:pPr marL="0" indent="0">
              <a:buNone/>
            </a:pPr>
            <a:r>
              <a:rPr lang="zh-CN" altLang="en-US" sz="2400" dirty="0"/>
              <a:t>就是你在电脑里能看到的目录，比如我的</a:t>
            </a:r>
            <a:r>
              <a:rPr lang="en-US" altLang="zh-CN" sz="2400" dirty="0" err="1"/>
              <a:t>learngit</a:t>
            </a:r>
            <a:r>
              <a:rPr lang="zh-CN" altLang="en-US" sz="2400" dirty="0"/>
              <a:t>文件夹就是一个</a:t>
            </a:r>
            <a:r>
              <a:rPr lang="zh-CN" altLang="en-US" sz="2400" dirty="0" smtClean="0"/>
              <a:t>工作区</a:t>
            </a:r>
          </a:p>
          <a:p>
            <a:pPr marL="0" indent="0">
              <a:buNone/>
            </a:pPr>
            <a:r>
              <a:rPr lang="zh-CN" altLang="en-US" sz="2400" dirty="0" smtClean="0"/>
              <a:t>暂存区：</a:t>
            </a:r>
          </a:p>
          <a:p>
            <a:pPr marL="0" indent="0">
              <a:buNone/>
            </a:pPr>
            <a:r>
              <a:rPr lang="zh-CN" altLang="en-US" sz="2400" dirty="0"/>
              <a:t>工作区有一个隐藏目录</a:t>
            </a:r>
            <a:r>
              <a:rPr lang="en-US" altLang="zh-CN" sz="2400" dirty="0"/>
              <a:t>.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，这个不算工作区，而是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的版本库。</a:t>
            </a:r>
          </a:p>
          <a:p>
            <a:pPr marL="0" indent="0">
              <a:buNone/>
            </a:pPr>
            <a:r>
              <a:rPr lang="en-US" altLang="zh-CN" sz="2400" dirty="0" err="1"/>
              <a:t>Git</a:t>
            </a:r>
            <a:r>
              <a:rPr lang="zh-CN" altLang="en-US" sz="2400" dirty="0"/>
              <a:t>的版本库里存了很多东西，其中最重要的就是称为</a:t>
            </a:r>
            <a:r>
              <a:rPr lang="en-US" altLang="zh-CN" sz="2400" dirty="0"/>
              <a:t>stage</a:t>
            </a:r>
            <a:r>
              <a:rPr lang="zh-CN" altLang="en-US" sz="2400" dirty="0"/>
              <a:t>（或者叫</a:t>
            </a:r>
            <a:r>
              <a:rPr lang="en-US" altLang="zh-CN" sz="2400" dirty="0"/>
              <a:t>index</a:t>
            </a:r>
            <a:r>
              <a:rPr lang="zh-CN" altLang="en-US" sz="2400" dirty="0"/>
              <a:t>）的暂存区，还有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为我们自动创建的第一个分支</a:t>
            </a:r>
            <a:r>
              <a:rPr lang="en-US" altLang="zh-CN" sz="2400" dirty="0"/>
              <a:t>master</a:t>
            </a:r>
            <a:r>
              <a:rPr lang="zh-CN" altLang="en-US" sz="2400" dirty="0"/>
              <a:t>，以及指向</a:t>
            </a:r>
            <a:r>
              <a:rPr lang="en-US" altLang="zh-CN" sz="2400" dirty="0"/>
              <a:t>master</a:t>
            </a:r>
            <a:r>
              <a:rPr lang="zh-CN" altLang="en-US" sz="2400" dirty="0"/>
              <a:t>的一个指针叫</a:t>
            </a:r>
            <a:r>
              <a:rPr lang="en-US" altLang="zh-CN" sz="2400" dirty="0"/>
              <a:t>HEAD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工作区与暂存区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66" y="1728938"/>
            <a:ext cx="6464300" cy="33147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工作区与暂存区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前面讲了我们把文件往</a:t>
            </a:r>
            <a:r>
              <a:rPr lang="en-US" altLang="zh-CN" dirty="0" err="1"/>
              <a:t>Git</a:t>
            </a:r>
            <a:r>
              <a:rPr lang="zh-CN" altLang="en-US" dirty="0"/>
              <a:t>版本库里添加的时候，是分两步执行的：</a:t>
            </a:r>
          </a:p>
          <a:p>
            <a:r>
              <a:rPr lang="zh-CN" altLang="en-US" dirty="0"/>
              <a:t>第一步是用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把文件添加进去，实际上就是把文件修改添加到暂存区；</a:t>
            </a:r>
          </a:p>
          <a:p>
            <a:r>
              <a:rPr lang="zh-CN" altLang="en-US" dirty="0"/>
              <a:t>第二步是用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提交更改，实际上就是把暂存区的所有内容提交到当前分支。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撤销修改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checkout -- </a:t>
            </a:r>
            <a:r>
              <a:rPr lang="zh-CN" altLang="en-US" dirty="0" smtClean="0">
                <a:solidFill>
                  <a:srgbClr val="7030A0"/>
                </a:solidFill>
              </a:rPr>
              <a:t>文件名</a:t>
            </a:r>
            <a:r>
              <a:rPr lang="zh-CN" altLang="en-US" dirty="0" smtClean="0"/>
              <a:t>	</a:t>
            </a:r>
            <a:r>
              <a:rPr lang="zh-CN" altLang="en-US" dirty="0"/>
              <a:t>可以丢弃工作区的</a:t>
            </a:r>
            <a:r>
              <a:rPr lang="zh-CN" altLang="en-US" dirty="0" smtClean="0"/>
              <a:t>修改</a:t>
            </a:r>
          </a:p>
          <a:p>
            <a:pPr marL="0" indent="0">
              <a:buNone/>
            </a:pPr>
            <a:r>
              <a:rPr lang="zh-CN" altLang="en-US" dirty="0"/>
              <a:t>命令</a:t>
            </a:r>
            <a:r>
              <a:rPr lang="en-US" altLang="zh-CN" dirty="0" err="1"/>
              <a:t>git</a:t>
            </a:r>
            <a:r>
              <a:rPr lang="en-US" altLang="zh-CN" dirty="0"/>
              <a:t> checkout -- </a:t>
            </a:r>
            <a:r>
              <a:rPr lang="en-US" altLang="zh-CN" dirty="0" err="1"/>
              <a:t>readme.txt</a:t>
            </a:r>
            <a:r>
              <a:rPr lang="zh-CN" altLang="en-US" dirty="0"/>
              <a:t>意思就是，把</a:t>
            </a:r>
            <a:r>
              <a:rPr lang="en-US" altLang="zh-CN" dirty="0" err="1"/>
              <a:t>readme.txt</a:t>
            </a:r>
            <a:r>
              <a:rPr lang="zh-CN" altLang="en-US" dirty="0"/>
              <a:t>文件在工作区的修改全部撤销，这里有两种情况：</a:t>
            </a:r>
          </a:p>
          <a:p>
            <a:pPr marL="0" indent="0">
              <a:buNone/>
            </a:pPr>
            <a:r>
              <a:rPr lang="zh-CN" altLang="en-US" dirty="0"/>
              <a:t>一种是</a:t>
            </a:r>
            <a:r>
              <a:rPr lang="en-US" altLang="zh-CN" dirty="0" err="1"/>
              <a:t>readme.txt</a:t>
            </a:r>
            <a:r>
              <a:rPr lang="zh-CN" altLang="en-US" dirty="0"/>
              <a:t>自修改后还没有被放到暂存区，现在，撤销修改就回到和版本库一模一样的状态；</a:t>
            </a:r>
          </a:p>
          <a:p>
            <a:pPr marL="0" indent="0">
              <a:buNone/>
            </a:pPr>
            <a:r>
              <a:rPr lang="zh-CN" altLang="en-US" dirty="0"/>
              <a:t>一种是</a:t>
            </a:r>
            <a:r>
              <a:rPr lang="en-US" altLang="zh-CN" dirty="0" err="1"/>
              <a:t>readme.txt</a:t>
            </a:r>
            <a:r>
              <a:rPr lang="zh-CN" altLang="en-US" dirty="0"/>
              <a:t>已经添加到暂存区后，又作了修改，现在，撤销修改就回到添加到暂存区后的状态。</a:t>
            </a:r>
          </a:p>
          <a:p>
            <a:pPr marL="0" indent="0">
              <a:buNone/>
            </a:pPr>
            <a:r>
              <a:rPr lang="zh-CN" altLang="en-US" dirty="0"/>
              <a:t>总之，就是让这个文件回到最近一次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或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时的状态。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撤销修改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reset HEAD </a:t>
            </a:r>
            <a:r>
              <a:rPr lang="en-US" altLang="zh-CN" dirty="0" smtClean="0">
                <a:solidFill>
                  <a:srgbClr val="7030A0"/>
                </a:solidFill>
              </a:rPr>
              <a:t>file</a:t>
            </a:r>
            <a:r>
              <a:rPr lang="zh-CN" altLang="en-US" dirty="0"/>
              <a:t>	可以把暂存区的修改撤销</a:t>
            </a:r>
            <a:r>
              <a:rPr lang="zh-CN" altLang="en-US" dirty="0" smtClean="0"/>
              <a:t>掉，回到工作区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reset</a:t>
            </a:r>
            <a:r>
              <a:rPr lang="zh-CN" altLang="en-US" dirty="0"/>
              <a:t>命令既可以回退版本，也可以把暂存区的修改回退到工作区。当我们用</a:t>
            </a:r>
            <a:r>
              <a:rPr lang="en-US" altLang="zh-CN" dirty="0"/>
              <a:t>HEAD</a:t>
            </a:r>
            <a:r>
              <a:rPr lang="zh-CN" altLang="en-US" dirty="0"/>
              <a:t>时，表示最新的</a:t>
            </a:r>
            <a:r>
              <a:rPr lang="zh-CN" altLang="en-US" dirty="0" smtClean="0"/>
              <a:t>版本</a:t>
            </a:r>
          </a:p>
          <a:p>
            <a:pPr marL="0" indent="0">
              <a:buNone/>
            </a:pPr>
            <a:r>
              <a:rPr kumimoji="1" lang="zh-CN" altLang="en-US" dirty="0" smtClean="0"/>
              <a:t>现在回到工作区的修改了，那么怎么把工作区的修改也恢复呢？</a:t>
            </a:r>
          </a:p>
          <a:p>
            <a:pPr marL="0" indent="0">
              <a:buNone/>
            </a:pPr>
            <a:r>
              <a:rPr kumimoji="1" lang="zh-CN" altLang="en-US" dirty="0" smtClean="0"/>
              <a:t>就要用上个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的命令了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没有版本控制工具的苦恼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1869281"/>
            <a:ext cx="5194300" cy="35433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删除文件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在本地目录（工作区）中删除文件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rm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commit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如果误删了文件呢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checkout -- </a:t>
            </a:r>
            <a:r>
              <a:rPr lang="zh-CN" altLang="en-US" dirty="0" smtClean="0"/>
              <a:t>文件名</a:t>
            </a:r>
            <a:endParaRPr kumimoji="1" lang="zh-CN" alt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checkout</a:t>
            </a:r>
            <a:r>
              <a:rPr lang="zh-CN" altLang="en-US" dirty="0"/>
              <a:t>其实是用版本库里的版本替换工作区的版本，无论工作区是修改还是删除，都可以“一键还原”。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远程仓库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Git</a:t>
            </a:r>
            <a:r>
              <a:rPr lang="zh-CN" altLang="en-US" sz="2400" dirty="0"/>
              <a:t>是分布式版本控制系统，同一个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仓库，可以分布到不同的机器上。怎么分布呢？最早，肯定只有一台机器有一个原始版本库，此后，别的机器可以“克隆”这个原始版本库，而且每台机器的版本库其实都是一样的，并没有主次之分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实际情况往往是这样，找一台电脑充当服务器的角色，每天</a:t>
            </a:r>
            <a:r>
              <a:rPr lang="en-US" altLang="zh-CN" sz="2400" dirty="0"/>
              <a:t>24</a:t>
            </a:r>
            <a:r>
              <a:rPr lang="zh-CN" altLang="en-US" sz="2400" dirty="0"/>
              <a:t>小时开机，其他每个人都从这个“服务器”仓库克隆一份到自己的电脑上，并且各自把各自的提交推送到服务器仓库里，也从服务器仓库中拉取别人的提交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zh-CN" altLang="en-US" sz="2400" dirty="0" smtClean="0"/>
              <a:t>但是我们没有必要自己去搭建这个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服务器，有</a:t>
            </a:r>
            <a:r>
              <a:rPr lang="zh-CN" altLang="en-US" sz="2400" dirty="0"/>
              <a:t>个叫</a:t>
            </a:r>
            <a:r>
              <a:rPr lang="en-US" altLang="zh-CN" sz="2400" dirty="0">
                <a:hlinkClick r:id="rId2"/>
              </a:rPr>
              <a:t>GitHub</a:t>
            </a:r>
            <a:r>
              <a:rPr lang="zh-CN" altLang="en-US" sz="2400" dirty="0"/>
              <a:t>的神奇的</a:t>
            </a:r>
            <a:r>
              <a:rPr lang="zh-CN" altLang="en-US" sz="2400" dirty="0" smtClean="0"/>
              <a:t>网站，</a:t>
            </a:r>
            <a:r>
              <a:rPr lang="zh-CN" altLang="en-US" sz="2400" dirty="0"/>
              <a:t>这个网站就是提供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仓库托管服务的，所以，只要注册一个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账号，就可以免费获得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远程仓库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远程仓库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你需要在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上创建一个账号，就可以获得免费的远程仓库了</a:t>
            </a:r>
          </a:p>
          <a:p>
            <a:pPr marL="0" indent="0">
              <a:buNone/>
            </a:pPr>
            <a:r>
              <a:rPr kumimoji="1" lang="zh-CN" altLang="en-US" dirty="0" smtClean="0"/>
              <a:t>那么现在你可以把你的本地仓库与远程仓库做连接了</a:t>
            </a:r>
          </a:p>
          <a:p>
            <a:pPr marL="0" indent="0">
              <a:buNone/>
            </a:pPr>
            <a:r>
              <a:rPr kumimoji="1" lang="zh-CN" altLang="en-US" dirty="0" smtClean="0"/>
              <a:t>但是</a:t>
            </a:r>
            <a:r>
              <a:rPr lang="zh-CN" altLang="en-US" dirty="0"/>
              <a:t>本地</a:t>
            </a:r>
            <a:r>
              <a:rPr lang="en-US" altLang="zh-CN" dirty="0" err="1"/>
              <a:t>Git</a:t>
            </a:r>
            <a:r>
              <a:rPr lang="zh-CN" altLang="en-US" dirty="0"/>
              <a:t>仓库和</a:t>
            </a:r>
            <a:r>
              <a:rPr lang="en-US" altLang="zh-CN" dirty="0" err="1"/>
              <a:t>GitHub</a:t>
            </a:r>
            <a:r>
              <a:rPr lang="zh-CN" altLang="en-US" dirty="0"/>
              <a:t>仓库之间的传输是通过</a:t>
            </a:r>
            <a:r>
              <a:rPr lang="en-US" altLang="zh-CN" dirty="0"/>
              <a:t>SSH</a:t>
            </a:r>
            <a:r>
              <a:rPr lang="zh-CN" altLang="en-US" dirty="0"/>
              <a:t>加密的，所以，需要一点</a:t>
            </a:r>
            <a:r>
              <a:rPr lang="zh-CN" altLang="en-US" dirty="0" smtClean="0"/>
              <a:t>设置：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SSH</a:t>
            </a:r>
            <a:r>
              <a:rPr kumimoji="1" lang="zh-CN" altLang="en-US" dirty="0" smtClean="0"/>
              <a:t>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步：创建</a:t>
            </a:r>
            <a:r>
              <a:rPr lang="en-US" altLang="zh-CN" sz="2400" dirty="0"/>
              <a:t>SSH Key</a:t>
            </a:r>
            <a:r>
              <a:rPr lang="zh-CN" altLang="en-US" sz="2400" dirty="0"/>
              <a:t>。在用户主目录下，看看有没有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目录，如果有，再看看这个目录下有没有</a:t>
            </a:r>
            <a:r>
              <a:rPr lang="en-US" altLang="zh-CN" sz="2400" dirty="0" err="1"/>
              <a:t>id_rsa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id_rsa.pub</a:t>
            </a:r>
            <a:r>
              <a:rPr lang="zh-CN" altLang="en-US" sz="2400" dirty="0"/>
              <a:t>这两个文件，如果已经有了，可直接跳到下一步。如果没有，打开</a:t>
            </a:r>
            <a:r>
              <a:rPr lang="en-US" altLang="zh-CN" sz="2400" dirty="0"/>
              <a:t>Shell</a:t>
            </a:r>
            <a:r>
              <a:rPr lang="zh-CN" altLang="en-US" sz="2400" dirty="0"/>
              <a:t>（</a:t>
            </a:r>
            <a:r>
              <a:rPr lang="en-US" altLang="zh-CN" sz="2400" dirty="0"/>
              <a:t>Windows</a:t>
            </a:r>
            <a:r>
              <a:rPr lang="zh-CN" altLang="en-US" sz="2400" dirty="0"/>
              <a:t>下打开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Bash</a:t>
            </a:r>
            <a:r>
              <a:rPr lang="zh-CN" altLang="en-US" sz="2400" dirty="0"/>
              <a:t>），创建</a:t>
            </a:r>
            <a:r>
              <a:rPr lang="en-US" altLang="zh-CN" sz="2400" dirty="0"/>
              <a:t>SSH Key</a:t>
            </a:r>
            <a:r>
              <a:rPr lang="zh-CN" altLang="en-US" sz="2400" dirty="0"/>
              <a:t>：</a:t>
            </a:r>
            <a:endParaRPr kumimoji="1"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$ </a:t>
            </a:r>
            <a:r>
              <a:rPr lang="en-US" altLang="zh-CN" sz="2400" dirty="0" err="1">
                <a:solidFill>
                  <a:srgbClr val="7030A0"/>
                </a:solidFill>
              </a:rPr>
              <a:t>ssh-keygen</a:t>
            </a:r>
            <a:r>
              <a:rPr lang="en-US" altLang="zh-CN" sz="2400" dirty="0">
                <a:solidFill>
                  <a:srgbClr val="7030A0"/>
                </a:solidFill>
              </a:rPr>
              <a:t> -t </a:t>
            </a:r>
            <a:r>
              <a:rPr lang="en-US" altLang="zh-CN" sz="2400" dirty="0" err="1">
                <a:solidFill>
                  <a:srgbClr val="7030A0"/>
                </a:solidFill>
              </a:rPr>
              <a:t>rsa</a:t>
            </a:r>
            <a:r>
              <a:rPr lang="en-US" altLang="zh-CN" sz="2400" dirty="0">
                <a:solidFill>
                  <a:srgbClr val="7030A0"/>
                </a:solidFill>
              </a:rPr>
              <a:t> -C </a:t>
            </a:r>
            <a:r>
              <a:rPr lang="en-US" altLang="zh-CN" sz="2400" dirty="0" smtClean="0">
                <a:solidFill>
                  <a:srgbClr val="7030A0"/>
                </a:solidFill>
                <a:hlinkClick r:id="rId2"/>
              </a:rPr>
              <a:t>youremail@example.com</a:t>
            </a:r>
            <a:endParaRPr lang="zh-CN" alt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你需要把邮件地址换成你自己的邮件地址，然后一路回车，使用默认值即可，由于这个</a:t>
            </a:r>
            <a:r>
              <a:rPr lang="en-US" altLang="zh-CN" sz="2400" dirty="0"/>
              <a:t>Key</a:t>
            </a:r>
            <a:r>
              <a:rPr lang="zh-CN" altLang="en-US" sz="2400" dirty="0"/>
              <a:t>也不是用于军事目的，所以也无需设置密码。</a:t>
            </a:r>
          </a:p>
          <a:p>
            <a:pPr marL="0" indent="0">
              <a:buNone/>
            </a:pPr>
            <a:r>
              <a:rPr lang="zh-CN" altLang="en-US" sz="2400" dirty="0"/>
              <a:t>如果一切顺利的话，可以在用户主目录里找到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目录，里面有</a:t>
            </a:r>
            <a:r>
              <a:rPr lang="en-US" altLang="zh-CN" sz="2400" dirty="0" err="1"/>
              <a:t>id_rsa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id_rsa.pub</a:t>
            </a:r>
            <a:r>
              <a:rPr lang="zh-CN" altLang="en-US" sz="2400" dirty="0"/>
              <a:t>两个文件，这两个就是</a:t>
            </a:r>
            <a:r>
              <a:rPr lang="en-US" altLang="zh-CN" sz="2400" dirty="0"/>
              <a:t>SSH Key</a:t>
            </a:r>
            <a:r>
              <a:rPr lang="zh-CN" altLang="en-US" sz="2400" dirty="0"/>
              <a:t>的秘钥对，</a:t>
            </a:r>
            <a:r>
              <a:rPr lang="en-US" altLang="zh-CN" sz="2400" dirty="0" err="1"/>
              <a:t>id_rsa</a:t>
            </a:r>
            <a:r>
              <a:rPr lang="zh-CN" altLang="en-US" sz="2400" dirty="0"/>
              <a:t>是私钥，不能泄露出去，</a:t>
            </a:r>
            <a:r>
              <a:rPr lang="en-US" altLang="zh-CN" sz="2400" dirty="0" err="1"/>
              <a:t>id_rsa.pub</a:t>
            </a:r>
            <a:r>
              <a:rPr lang="zh-CN" altLang="en-US" sz="2400" dirty="0"/>
              <a:t>是公钥，可以放心地告诉任何人。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endParaRPr lang="zh-CN" alt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SSH</a:t>
            </a:r>
            <a:r>
              <a:rPr kumimoji="1" lang="zh-CN" altLang="en-US" dirty="0"/>
              <a:t>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步：登陆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，打开“</a:t>
            </a:r>
            <a:r>
              <a:rPr lang="en-US" altLang="zh-CN" sz="2400" dirty="0"/>
              <a:t>Account settings”</a:t>
            </a:r>
            <a:r>
              <a:rPr lang="zh-CN" altLang="en-US" sz="2400" dirty="0"/>
              <a:t>，“</a:t>
            </a:r>
            <a:r>
              <a:rPr lang="en-US" altLang="zh-CN" sz="2400" dirty="0"/>
              <a:t>SSH Keys”</a:t>
            </a:r>
            <a:r>
              <a:rPr lang="zh-CN" altLang="en-US" sz="2400" dirty="0"/>
              <a:t>页面：</a:t>
            </a:r>
          </a:p>
          <a:p>
            <a:pPr marL="0" indent="0">
              <a:buNone/>
            </a:pPr>
            <a:r>
              <a:rPr lang="zh-CN" altLang="en-US" sz="2400" dirty="0"/>
              <a:t>然后，点“</a:t>
            </a:r>
            <a:r>
              <a:rPr lang="en-US" altLang="zh-CN" sz="2400" dirty="0"/>
              <a:t>Add SSH Key”</a:t>
            </a:r>
            <a:r>
              <a:rPr lang="zh-CN" altLang="en-US" sz="2400" dirty="0"/>
              <a:t>，填上任意</a:t>
            </a:r>
            <a:r>
              <a:rPr lang="en-US" altLang="zh-CN" sz="2400" dirty="0"/>
              <a:t>Title</a:t>
            </a:r>
            <a:r>
              <a:rPr lang="zh-CN" altLang="en-US" sz="2400" dirty="0"/>
              <a:t>，在</a:t>
            </a:r>
            <a:r>
              <a:rPr lang="en-US" altLang="zh-CN" sz="2400" dirty="0"/>
              <a:t>Key</a:t>
            </a:r>
            <a:r>
              <a:rPr lang="zh-CN" altLang="en-US" sz="2400" dirty="0"/>
              <a:t>文本框里粘贴</a:t>
            </a:r>
            <a:r>
              <a:rPr lang="en-US" altLang="zh-CN" sz="2400" dirty="0" err="1"/>
              <a:t>id_rsa.pub</a:t>
            </a:r>
            <a:r>
              <a:rPr lang="zh-CN" altLang="en-US" sz="2400" dirty="0"/>
              <a:t>文件的内容：</a:t>
            </a:r>
          </a:p>
          <a:p>
            <a:pPr marL="0" indent="0">
              <a:buNone/>
            </a:pP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87" y="2725516"/>
            <a:ext cx="5048289" cy="3347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28" y="2852052"/>
            <a:ext cx="5008820" cy="247230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SSH</a:t>
            </a:r>
            <a:r>
              <a:rPr kumimoji="1" lang="zh-CN" altLang="en-US" dirty="0"/>
              <a:t>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为什么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需要</a:t>
            </a:r>
            <a:r>
              <a:rPr lang="en-US" altLang="zh-CN" sz="2400" dirty="0"/>
              <a:t>SSH Key</a:t>
            </a:r>
            <a:r>
              <a:rPr lang="zh-CN" altLang="en-US" sz="2400" dirty="0"/>
              <a:t>呢？因为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需要识别出你推送的提交确实是你推送的，而不是别人冒充的，而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支持</a:t>
            </a:r>
            <a:r>
              <a:rPr lang="en-US" altLang="zh-CN" sz="2400" dirty="0"/>
              <a:t>SSH</a:t>
            </a:r>
            <a:r>
              <a:rPr lang="zh-CN" altLang="en-US" sz="2400" dirty="0"/>
              <a:t>协议，所以，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只要知道了你的公钥，就可以确认只有你自己才能推送。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当然，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允许你添加多个</a:t>
            </a:r>
            <a:r>
              <a:rPr lang="en-US" altLang="zh-CN" sz="2400" dirty="0"/>
              <a:t>Key</a:t>
            </a:r>
            <a:r>
              <a:rPr lang="zh-CN" altLang="en-US" sz="2400" dirty="0"/>
              <a:t>。假定你有若干电脑，你一会儿在公司提交，一会儿在家里提交，只要把每台电脑的</a:t>
            </a:r>
            <a:r>
              <a:rPr lang="en-US" altLang="zh-CN" sz="2400" dirty="0"/>
              <a:t>Key</a:t>
            </a:r>
            <a:r>
              <a:rPr lang="zh-CN" altLang="en-US" sz="2400" dirty="0"/>
              <a:t>都添加到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，就可以在每台电脑上往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推送了。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在</a:t>
            </a:r>
            <a:r>
              <a:rPr lang="en-US" altLang="zh-CN" sz="2400" dirty="0" err="1">
                <a:solidFill>
                  <a:srgbClr val="FF0000"/>
                </a:solidFill>
              </a:rPr>
              <a:t>GitHub</a:t>
            </a:r>
            <a:r>
              <a:rPr lang="zh-CN" altLang="en-US" sz="2400" dirty="0">
                <a:solidFill>
                  <a:srgbClr val="FF0000"/>
                </a:solidFill>
              </a:rPr>
              <a:t>上免费托管的</a:t>
            </a:r>
            <a:r>
              <a:rPr lang="en-US" altLang="zh-CN" sz="2400" dirty="0" err="1">
                <a:solidFill>
                  <a:srgbClr val="FF0000"/>
                </a:solidFill>
              </a:rPr>
              <a:t>Git</a:t>
            </a:r>
            <a:r>
              <a:rPr lang="zh-CN" altLang="en-US" sz="2400" dirty="0">
                <a:solidFill>
                  <a:srgbClr val="FF0000"/>
                </a:solidFill>
              </a:rPr>
              <a:t>仓库，任何人都可以看到喔（但只有你自己才能改）。所以，不要把敏感信息放进去</a:t>
            </a:r>
            <a:r>
              <a:rPr lang="zh-CN" altLang="en-US" sz="2400" dirty="0" smtClean="0">
                <a:solidFill>
                  <a:srgbClr val="FF0000"/>
                </a:solidFill>
              </a:rPr>
              <a:t>。如果不想要别人看到你代码，可以给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sz="2400" dirty="0" smtClean="0">
                <a:solidFill>
                  <a:srgbClr val="FF0000"/>
                </a:solidFill>
              </a:rPr>
              <a:t>交费变成私人库，或自己搭建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</a:rPr>
              <a:t>服务器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添加远程库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6446"/>
            <a:ext cx="10515600" cy="474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 smtClean="0"/>
              <a:t>目前的情况是你在本地已经有了仓库，想要在远程也创建仓库，并且两个仓库的内容可以同步</a:t>
            </a:r>
          </a:p>
          <a:p>
            <a:pPr marL="0" indent="0">
              <a:buNone/>
            </a:pPr>
            <a:r>
              <a:rPr lang="zh-CN" altLang="en-US" sz="2000" dirty="0"/>
              <a:t>首先，登陆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，然后，在右上角找到“</a:t>
            </a:r>
            <a:r>
              <a:rPr lang="en-US" altLang="zh-CN" sz="2000" dirty="0"/>
              <a:t>Create a new repo”</a:t>
            </a:r>
            <a:r>
              <a:rPr lang="zh-CN" altLang="en-US" sz="2000" dirty="0"/>
              <a:t>按钮，创建一个新的仓库</a:t>
            </a:r>
            <a:r>
              <a:rPr lang="zh-CN" altLang="en-US" sz="2000" dirty="0" smtClean="0"/>
              <a:t>：</a:t>
            </a:r>
          </a:p>
          <a:p>
            <a:pPr marL="0" indent="0">
              <a:buNone/>
            </a:pP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32" y="2312003"/>
            <a:ext cx="57531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添加远程库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Repository name</a:t>
            </a:r>
            <a:r>
              <a:rPr lang="zh-CN" altLang="en-US" sz="2000" dirty="0"/>
              <a:t>填入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，其他保持默认设置，点击“</a:t>
            </a:r>
            <a:r>
              <a:rPr lang="en-US" altLang="zh-CN" sz="2000" dirty="0"/>
              <a:t>Create repository”</a:t>
            </a:r>
            <a:r>
              <a:rPr lang="zh-CN" altLang="en-US" sz="2000" dirty="0"/>
              <a:t>按钮，就成功地创建了一个新的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</a:t>
            </a:r>
            <a:r>
              <a:rPr lang="zh-CN" altLang="en-US" sz="2000" dirty="0" smtClean="0"/>
              <a:t>：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7" y="2230886"/>
            <a:ext cx="4914418" cy="36912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添加远程库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7468"/>
            <a:ext cx="10515600" cy="465973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目前，在</a:t>
            </a:r>
            <a:r>
              <a:rPr lang="en-US" altLang="zh-CN" sz="1800" dirty="0" err="1"/>
              <a:t>GitHub</a:t>
            </a:r>
            <a:r>
              <a:rPr lang="zh-CN" altLang="en-US" sz="1800" dirty="0"/>
              <a:t>上的这个</a:t>
            </a:r>
            <a:r>
              <a:rPr lang="en-US" altLang="zh-CN" sz="1800" dirty="0" err="1"/>
              <a:t>learngit</a:t>
            </a:r>
            <a:r>
              <a:rPr lang="zh-CN" altLang="en-US" sz="1800" dirty="0"/>
              <a:t>仓库还是空的，</a:t>
            </a:r>
            <a:r>
              <a:rPr lang="en-US" altLang="zh-CN" sz="1800" dirty="0" err="1"/>
              <a:t>GitHub</a:t>
            </a:r>
            <a:r>
              <a:rPr lang="zh-CN" altLang="en-US" sz="1800" dirty="0"/>
              <a:t>告诉我们，可以从这个仓库克隆出新的仓库，也可以把一个已有的本地仓库与之关联，然后，把本地仓库的内容推送到</a:t>
            </a:r>
            <a:r>
              <a:rPr lang="en-US" altLang="zh-CN" sz="1800" dirty="0" err="1"/>
              <a:t>GitHub</a:t>
            </a:r>
            <a:r>
              <a:rPr lang="zh-CN" altLang="en-US" sz="1800" dirty="0"/>
              <a:t>仓库</a:t>
            </a:r>
            <a:r>
              <a:rPr lang="zh-CN" altLang="en-US" sz="1800" dirty="0" smtClean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现在，我们根据</a:t>
            </a:r>
            <a:r>
              <a:rPr lang="en-US" altLang="zh-CN" sz="1800" dirty="0" err="1"/>
              <a:t>GitHub</a:t>
            </a:r>
            <a:r>
              <a:rPr lang="zh-CN" altLang="en-US" sz="1800" dirty="0"/>
              <a:t>的提示，在本地的</a:t>
            </a:r>
            <a:r>
              <a:rPr lang="en-US" altLang="zh-CN" sz="1800" dirty="0" err="1"/>
              <a:t>learngit</a:t>
            </a:r>
            <a:r>
              <a:rPr lang="zh-CN" altLang="en-US" sz="1800" dirty="0"/>
              <a:t>仓库下运行命令</a:t>
            </a:r>
            <a:r>
              <a:rPr lang="zh-CN" altLang="en-US" sz="1800" dirty="0" smtClean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7030A0"/>
                </a:solidFill>
              </a:rPr>
              <a:t>git</a:t>
            </a:r>
            <a:r>
              <a:rPr lang="en-US" altLang="zh-CN" sz="1800" dirty="0">
                <a:solidFill>
                  <a:srgbClr val="7030A0"/>
                </a:solidFill>
              </a:rPr>
              <a:t> remote add origin </a:t>
            </a:r>
            <a:r>
              <a:rPr lang="en-US" altLang="zh-CN" sz="1800" dirty="0" err="1" smtClean="0">
                <a:solidFill>
                  <a:srgbClr val="7030A0"/>
                </a:solidFill>
                <a:hlinkClick r:id="rId2"/>
              </a:rPr>
              <a:t>git@github.com:</a:t>
            </a:r>
            <a:r>
              <a:rPr lang="en-US" altLang="zh-CN" sz="1800" dirty="0" err="1">
                <a:solidFill>
                  <a:srgbClr val="7030A0"/>
                </a:solidFill>
                <a:hlinkClick r:id="rId2"/>
              </a:rPr>
              <a:t>GitHub</a:t>
            </a:r>
            <a:r>
              <a:rPr lang="zh-CN" altLang="en-US" sz="1800" dirty="0">
                <a:solidFill>
                  <a:srgbClr val="7030A0"/>
                </a:solidFill>
                <a:hlinkClick r:id="rId2"/>
              </a:rPr>
              <a:t>账户名</a:t>
            </a:r>
            <a:r>
              <a:rPr lang="en-US" altLang="zh-CN" sz="1800" dirty="0" smtClean="0">
                <a:solidFill>
                  <a:srgbClr val="7030A0"/>
                </a:solidFill>
                <a:hlinkClick r:id="rId2"/>
              </a:rPr>
              <a:t>/learngit.git</a:t>
            </a:r>
            <a:endParaRPr lang="zh-CN" altLang="en-US" sz="18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添加后，远程库的名字就是</a:t>
            </a:r>
            <a:r>
              <a:rPr lang="en-US" altLang="zh-CN" sz="1800" dirty="0"/>
              <a:t>origin</a:t>
            </a:r>
            <a:r>
              <a:rPr lang="zh-CN" altLang="en-US" sz="1800" dirty="0"/>
              <a:t>，这是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默认的叫法，也可以改成别的，但是</a:t>
            </a:r>
            <a:r>
              <a:rPr lang="en-US" altLang="zh-CN" sz="1800" dirty="0"/>
              <a:t>origin</a:t>
            </a:r>
            <a:r>
              <a:rPr lang="zh-CN" altLang="en-US" sz="1800" dirty="0"/>
              <a:t>这个名字一看就知道是远程库</a:t>
            </a:r>
            <a:r>
              <a:rPr lang="zh-CN" altLang="en-US" sz="1800" dirty="0" smtClean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下一步，就可以把本地库的所有内容推送到远程库上</a:t>
            </a:r>
            <a:r>
              <a:rPr lang="zh-CN" altLang="en-US" sz="1800" dirty="0" smtClean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7030A0"/>
                </a:solidFill>
              </a:rPr>
              <a:t>git</a:t>
            </a:r>
            <a:r>
              <a:rPr lang="en-US" altLang="zh-CN" sz="1800" dirty="0">
                <a:solidFill>
                  <a:srgbClr val="7030A0"/>
                </a:solidFill>
              </a:rPr>
              <a:t> push -u origin </a:t>
            </a:r>
            <a:r>
              <a:rPr lang="en-US" altLang="zh-CN" sz="1800" dirty="0" smtClean="0">
                <a:solidFill>
                  <a:srgbClr val="7030A0"/>
                </a:solidFill>
              </a:rPr>
              <a:t>master</a:t>
            </a:r>
            <a:endParaRPr lang="zh-CN" altLang="en-US" sz="18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把本地库的内容推送到远程，用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push</a:t>
            </a:r>
            <a:r>
              <a:rPr lang="zh-CN" altLang="en-US" sz="1800" dirty="0"/>
              <a:t>命令，实际上是把当前分支</a:t>
            </a:r>
            <a:r>
              <a:rPr lang="en-US" altLang="zh-CN" sz="1800" dirty="0"/>
              <a:t>master</a:t>
            </a:r>
            <a:r>
              <a:rPr lang="zh-CN" altLang="en-US" sz="1800" dirty="0"/>
              <a:t>推送到远程。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由于远程库是空的，我们第一次推送</a:t>
            </a:r>
            <a:r>
              <a:rPr lang="en-US" altLang="zh-CN" sz="1800" dirty="0"/>
              <a:t>master</a:t>
            </a:r>
            <a:r>
              <a:rPr lang="zh-CN" altLang="en-US" sz="1800" dirty="0"/>
              <a:t>分支时，加上了</a:t>
            </a:r>
            <a:r>
              <a:rPr lang="en-US" altLang="zh-CN" sz="1800" dirty="0"/>
              <a:t>-u</a:t>
            </a:r>
            <a:r>
              <a:rPr lang="zh-CN" altLang="en-US" sz="1800" dirty="0"/>
              <a:t>参数，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不但会把本地的</a:t>
            </a:r>
            <a:r>
              <a:rPr lang="en-US" altLang="zh-CN" sz="1800" dirty="0"/>
              <a:t>master</a:t>
            </a:r>
            <a:r>
              <a:rPr lang="zh-CN" altLang="en-US" sz="1800" dirty="0"/>
              <a:t>分支内容推送的远程新的</a:t>
            </a:r>
            <a:r>
              <a:rPr lang="en-US" altLang="zh-CN" sz="1800" dirty="0"/>
              <a:t>master</a:t>
            </a:r>
            <a:r>
              <a:rPr lang="zh-CN" altLang="en-US" sz="1800" dirty="0"/>
              <a:t>分支，还会把本地的</a:t>
            </a:r>
            <a:r>
              <a:rPr lang="en-US" altLang="zh-CN" sz="1800" dirty="0"/>
              <a:t>master</a:t>
            </a:r>
            <a:r>
              <a:rPr lang="zh-CN" altLang="en-US" sz="1800" dirty="0"/>
              <a:t>分支和远程的</a:t>
            </a:r>
            <a:r>
              <a:rPr lang="en-US" altLang="zh-CN" sz="1800" dirty="0"/>
              <a:t>master</a:t>
            </a:r>
            <a:r>
              <a:rPr lang="zh-CN" altLang="en-US" sz="1800" dirty="0"/>
              <a:t>分支关联起来，在以后的推送或者拉取时就可以简化命令。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添加远程库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推送成功后，可以立刻在</a:t>
            </a:r>
            <a:r>
              <a:rPr lang="en-US" altLang="zh-CN" dirty="0" err="1"/>
              <a:t>GitHub</a:t>
            </a:r>
            <a:r>
              <a:rPr lang="zh-CN" altLang="en-US" dirty="0"/>
              <a:t>页面中看到远程库的内容已经和本地一模一样：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04" y="1931003"/>
            <a:ext cx="54991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的诞生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为了更方便的维护与改进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Linus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/>
              <a:t>写了一个分布式版本控制</a:t>
            </a:r>
            <a:r>
              <a:rPr lang="zh-CN" altLang="en-US" dirty="0" smtClean="0"/>
              <a:t>系统（仅用了两周的时间），</a:t>
            </a:r>
            <a:r>
              <a:rPr lang="zh-CN" altLang="en-US" dirty="0"/>
              <a:t>这就是</a:t>
            </a:r>
            <a:r>
              <a:rPr lang="en-US" altLang="zh-CN" dirty="0" err="1"/>
              <a:t>Git</a:t>
            </a:r>
            <a:r>
              <a:rPr lang="zh-CN" altLang="en-US" dirty="0" smtClean="0"/>
              <a:t>！发布一</a:t>
            </a:r>
            <a:r>
              <a:rPr lang="zh-CN" altLang="en-US" dirty="0"/>
              <a:t>个月</a:t>
            </a:r>
            <a:r>
              <a:rPr lang="zh-CN" altLang="en-US" dirty="0" smtClean="0"/>
              <a:t>之后，</a:t>
            </a:r>
            <a:r>
              <a:rPr lang="en-US" altLang="zh-CN" dirty="0"/>
              <a:t>Linux</a:t>
            </a:r>
            <a:r>
              <a:rPr lang="zh-CN" altLang="en-US" dirty="0"/>
              <a:t>系统的源码已经由</a:t>
            </a:r>
            <a:r>
              <a:rPr lang="en-US" altLang="zh-CN" dirty="0" err="1"/>
              <a:t>Git</a:t>
            </a:r>
            <a:r>
              <a:rPr lang="zh-CN" altLang="en-US" dirty="0"/>
              <a:t>管理了</a:t>
            </a:r>
            <a:r>
              <a:rPr lang="zh-CN" altLang="en-US" dirty="0" smtClean="0"/>
              <a:t>！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zh-CN" altLang="en-US" dirty="0"/>
              <a:t>迅速成为最流行的分布式版本控制系统，尤其是</a:t>
            </a:r>
            <a:r>
              <a:rPr lang="en-US" altLang="zh-CN" dirty="0"/>
              <a:t>2008</a:t>
            </a:r>
            <a:r>
              <a:rPr lang="zh-CN" altLang="en-US" dirty="0"/>
              <a:t>年，</a:t>
            </a:r>
            <a:r>
              <a:rPr lang="en-US" altLang="zh-CN" dirty="0" err="1"/>
              <a:t>GitHub</a:t>
            </a:r>
            <a:r>
              <a:rPr lang="zh-CN" altLang="en-US" dirty="0"/>
              <a:t>网站上线了，它为开源项目免费提供</a:t>
            </a:r>
            <a:r>
              <a:rPr lang="en-US" altLang="zh-CN" dirty="0" err="1"/>
              <a:t>Git</a:t>
            </a:r>
            <a:r>
              <a:rPr lang="zh-CN" altLang="en-US" dirty="0"/>
              <a:t>存储，无数开源项目开始迁移至</a:t>
            </a:r>
            <a:r>
              <a:rPr lang="en-US" altLang="zh-CN" dirty="0" err="1"/>
              <a:t>GitHub</a:t>
            </a:r>
            <a:r>
              <a:rPr lang="zh-CN" altLang="en-US" dirty="0"/>
              <a:t>，包括</a:t>
            </a:r>
            <a:r>
              <a:rPr lang="en-US" altLang="zh-CN" dirty="0"/>
              <a:t>jQuery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等等。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远程库添加完毕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从现在起，只要本地作了提交，就可以通过命令：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push origin master </a:t>
            </a:r>
            <a:r>
              <a:rPr lang="zh-CN" altLang="en-US" dirty="0"/>
              <a:t>把本地</a:t>
            </a:r>
            <a:r>
              <a:rPr lang="en-US" altLang="zh-CN" dirty="0"/>
              <a:t>master</a:t>
            </a:r>
            <a:r>
              <a:rPr lang="zh-CN" altLang="en-US" dirty="0"/>
              <a:t>分支的最新修改推送至</a:t>
            </a:r>
            <a:r>
              <a:rPr lang="en-US" altLang="zh-CN" dirty="0" err="1"/>
              <a:t>GitHub</a:t>
            </a:r>
            <a:r>
              <a:rPr lang="zh-CN" altLang="en-US" dirty="0"/>
              <a:t>，现在，你就拥有了真正的分布式版本库！</a:t>
            </a:r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从远程库克隆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现在我们反过来操作</a:t>
            </a:r>
            <a:r>
              <a:rPr lang="zh-CN" altLang="en-US" dirty="0"/>
              <a:t>先创建远程库，然后，从远程库克隆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/>
              <a:t>首先，登陆</a:t>
            </a:r>
            <a:r>
              <a:rPr lang="en-US" altLang="zh-CN" dirty="0" err="1"/>
              <a:t>GitHub</a:t>
            </a:r>
            <a:r>
              <a:rPr lang="zh-CN" altLang="en-US" dirty="0"/>
              <a:t>，创建一个新的仓库，名字叫</a:t>
            </a:r>
            <a:r>
              <a:rPr lang="en-US" altLang="zh-CN" dirty="0" err="1"/>
              <a:t>gitskills</a:t>
            </a:r>
            <a:r>
              <a:rPr lang="zh-CN" altLang="en-US" dirty="0" smtClean="0"/>
              <a:t>：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9" y="2629382"/>
            <a:ext cx="3728013" cy="29616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从远程库克隆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我们勾选</a:t>
            </a:r>
            <a:r>
              <a:rPr lang="en-US" altLang="zh-CN" dirty="0"/>
              <a:t>Initialize this repository with a README</a:t>
            </a:r>
            <a:r>
              <a:rPr lang="zh-CN" altLang="en-US" dirty="0"/>
              <a:t>，这样</a:t>
            </a:r>
            <a:r>
              <a:rPr lang="en-US" altLang="zh-CN" dirty="0" err="1"/>
              <a:t>GitHub</a:t>
            </a:r>
            <a:r>
              <a:rPr lang="zh-CN" altLang="en-US" dirty="0"/>
              <a:t>会自动为我们创建一个</a:t>
            </a:r>
            <a:r>
              <a:rPr lang="en-US" altLang="zh-CN" dirty="0" err="1"/>
              <a:t>README.md</a:t>
            </a:r>
            <a:r>
              <a:rPr lang="zh-CN" altLang="en-US" dirty="0"/>
              <a:t>文件。创建完毕后，可以看到</a:t>
            </a:r>
            <a:r>
              <a:rPr lang="en-US" altLang="zh-CN" dirty="0" err="1"/>
              <a:t>README.md</a:t>
            </a:r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724"/>
            <a:ext cx="4650772" cy="310347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从远程库克隆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现在，远程库已经准备好了，下一步是用命令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clone</a:t>
            </a:r>
            <a:r>
              <a:rPr lang="zh-CN" altLang="en-US" sz="2400" dirty="0"/>
              <a:t>克隆一个本地库</a:t>
            </a:r>
            <a:r>
              <a:rPr lang="zh-CN" altLang="en-US" sz="2400" dirty="0" smtClean="0"/>
              <a:t>：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git</a:t>
            </a:r>
            <a:r>
              <a:rPr lang="en-US" altLang="zh-CN" sz="2400" dirty="0">
                <a:solidFill>
                  <a:srgbClr val="7030A0"/>
                </a:solidFill>
              </a:rPr>
              <a:t> clone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git@github.com:github</a:t>
            </a:r>
            <a:r>
              <a:rPr lang="zh-CN" altLang="en-US" sz="2400" dirty="0" smtClean="0">
                <a:solidFill>
                  <a:srgbClr val="7030A0"/>
                </a:solidFill>
              </a:rPr>
              <a:t>账号</a:t>
            </a:r>
            <a:r>
              <a:rPr lang="en-US" altLang="zh-CN" sz="2400" dirty="0" smtClean="0">
                <a:solidFill>
                  <a:srgbClr val="7030A0"/>
                </a:solidFill>
              </a:rPr>
              <a:t>/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gitskills.git</a:t>
            </a:r>
            <a:endParaRPr lang="zh-CN" alt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注意把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库的地址换成你自己的，然后进入</a:t>
            </a:r>
            <a:r>
              <a:rPr lang="en-US" altLang="zh-CN" sz="2400" dirty="0" err="1"/>
              <a:t>gitskills</a:t>
            </a:r>
            <a:r>
              <a:rPr lang="zh-CN" altLang="en-US" sz="2400" dirty="0"/>
              <a:t>目录看看，已经有</a:t>
            </a:r>
            <a:r>
              <a:rPr lang="en-US" altLang="zh-CN" sz="2400" dirty="0" err="1"/>
              <a:t>README.md</a:t>
            </a:r>
            <a:r>
              <a:rPr lang="zh-CN" altLang="en-US" sz="2400" dirty="0"/>
              <a:t>文件了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实际上，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支持多种协议，默认的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://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，但也可以使用</a:t>
            </a:r>
            <a:r>
              <a:rPr lang="en-US" altLang="zh-CN" sz="2400" dirty="0"/>
              <a:t>https</a:t>
            </a:r>
            <a:r>
              <a:rPr lang="zh-CN" altLang="en-US" sz="2400" dirty="0"/>
              <a:t>等其他协议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https</a:t>
            </a:r>
            <a:r>
              <a:rPr lang="zh-CN" altLang="en-US" sz="2400" dirty="0"/>
              <a:t>除了速度慢以外，还有个最大的麻烦是每次推送都必须输入口令，但是在某些只开放</a:t>
            </a:r>
            <a:r>
              <a:rPr lang="en-US" altLang="zh-CN" sz="2400" dirty="0"/>
              <a:t>http</a:t>
            </a:r>
            <a:r>
              <a:rPr lang="zh-CN" altLang="en-US" sz="2400" dirty="0"/>
              <a:t>端口的公司内部就无法使用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协议而只能用</a:t>
            </a:r>
            <a:r>
              <a:rPr lang="en-US" altLang="zh-CN" sz="2400" dirty="0"/>
              <a:t>https</a:t>
            </a:r>
            <a:r>
              <a:rPr lang="zh-CN" altLang="en-US" sz="2400" dirty="0"/>
              <a:t>。</a:t>
            </a:r>
            <a:endParaRPr lang="zh-CN" alt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clone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add</a:t>
            </a:r>
            <a:r>
              <a:rPr lang="zh-CN" altLang="en-US" dirty="0" smtClean="0"/>
              <a:t>			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status</a:t>
            </a:r>
            <a:endParaRPr kumimoji="1" lang="zh-CN" altLang="en-US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ignore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git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pull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commit	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push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revert</a:t>
            </a: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rgbClr val="7030A0"/>
                </a:solidFill>
              </a:rPr>
              <a:t>git</a:t>
            </a:r>
            <a:r>
              <a:rPr kumimoji="1" lang="en-US" altLang="zh-CN" smtClean="0">
                <a:solidFill>
                  <a:srgbClr val="7030A0"/>
                </a:solidFill>
              </a:rPr>
              <a:t> 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remote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http</a:t>
            </a:r>
            <a:r>
              <a:rPr kumimoji="1" lang="en-US" altLang="zh-CN" dirty="0"/>
              <a:t>://www.liaoxuefeng.com/wiki/0013739516305929606dd18361248578c67b8067c8c017b000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本节完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集中式和分布式版本控制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版本控制分为两类</a:t>
            </a:r>
          </a:p>
          <a:p>
            <a:pPr marL="0" indent="0">
              <a:buNone/>
            </a:pPr>
            <a:r>
              <a:rPr lang="zh-CN" altLang="en-US" dirty="0" smtClean="0"/>
              <a:t>集中式版本控制，例如</a:t>
            </a:r>
            <a:r>
              <a:rPr lang="en-US" altLang="zh-CN" dirty="0" smtClean="0"/>
              <a:t>SVN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分布式版本控制，例如</a:t>
            </a:r>
            <a:r>
              <a:rPr lang="en-US" altLang="zh-CN" dirty="0" err="1" smtClean="0"/>
              <a:t>Git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集中式版本</a:t>
            </a:r>
            <a:r>
              <a:rPr lang="zh-CN" altLang="en-US" dirty="0"/>
              <a:t>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集中式版本控制系统，版本库是集中存放在中央服务器的，而干活的时候，用的都是自己的电脑，所以要先从中央服务器取得最新的版本，然后开始干活，干完活 了，再把自己的活推送给中央服务器。中央服务器就好比是一个图书馆，你要改一本书，必须先从图书馆借出来，然后回到家自己改，改完了，再放回图书馆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dirty="0"/>
              <a:t>10M</a:t>
            </a:r>
            <a:r>
              <a:rPr lang="zh-CN" altLang="en-US" dirty="0"/>
              <a:t>的文件就需要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集中式版本控制图示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1481"/>
            <a:ext cx="6705600" cy="38989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分布式版本控制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分布式版本控制系统根本没有“中央服务器”，每个人的电脑上都是一个完整的版本库</a:t>
            </a:r>
            <a:r>
              <a:rPr lang="zh-CN" altLang="en-US" sz="2400" dirty="0" smtClean="0"/>
              <a:t>，版本库</a:t>
            </a:r>
            <a:r>
              <a:rPr lang="zh-CN" altLang="en-US" sz="2400" dirty="0"/>
              <a:t>就在你自己的电脑上。 </a:t>
            </a:r>
            <a:r>
              <a:rPr lang="zh-CN" altLang="en-US" sz="2400" dirty="0" smtClean="0"/>
              <a:t>你</a:t>
            </a:r>
            <a:r>
              <a:rPr lang="zh-CN" altLang="en-US" sz="2400" dirty="0"/>
              <a:t>在自己电脑上改了文件</a:t>
            </a:r>
            <a:r>
              <a:rPr lang="en-US" altLang="zh-CN" sz="2400" dirty="0"/>
              <a:t>A</a:t>
            </a:r>
            <a:r>
              <a:rPr lang="zh-CN" altLang="en-US" sz="2400" dirty="0"/>
              <a:t>，你的同事也在他的电脑上改了文件</a:t>
            </a:r>
            <a:r>
              <a:rPr lang="en-US" altLang="zh-CN" sz="2400" dirty="0"/>
              <a:t>A</a:t>
            </a:r>
            <a:r>
              <a:rPr lang="zh-CN" altLang="en-US" sz="2400" dirty="0"/>
              <a:t>，这时，你们俩之间只需 把各自的修改推送给对方，就可以互相看到对方的修改了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和集中式版本控制系统相比，分布式版本控制系统的安全性要高很多，因为每个人电脑里都有完整的版本库，某一个人的电脑坏掉了不要紧，随便从其他人那里复制一个就可以了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在实际使用分布式版本控制系统的时候，其实很少在两人之间的电脑上推送版本库的修改，因为可能你们俩不在一个局域网内，两台电脑互相访问不了</a:t>
            </a:r>
            <a:r>
              <a:rPr lang="zh-CN" altLang="en-US" sz="2400" dirty="0" smtClean="0"/>
              <a:t>，。</a:t>
            </a:r>
            <a:r>
              <a:rPr lang="zh-CN" altLang="en-US" sz="2400" dirty="0"/>
              <a:t>因此，分布式版本控制系统通常也有一台充当“中央服务器”的电脑，但这个服务器的作用仅仅是用来方便“交换”大家的 修改，没有它大家也一样干活，只是交换修改不方便而已。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分布式版本控制图示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70" y="1465263"/>
            <a:ext cx="8232259" cy="43513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110</TotalTime>
  <Words>3300</Words>
  <Application>WPS 演示</Application>
  <PresentationFormat>自定义</PresentationFormat>
  <Paragraphs>200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Git版本控制工具</vt:lpstr>
      <vt:lpstr>Git简介</vt:lpstr>
      <vt:lpstr>没有版本控制工具的苦恼</vt:lpstr>
      <vt:lpstr>Git的诞生</vt:lpstr>
      <vt:lpstr>集中式和分布式版本控制</vt:lpstr>
      <vt:lpstr>集中式版本控制</vt:lpstr>
      <vt:lpstr>集中式版本控制图示</vt:lpstr>
      <vt:lpstr>分布式版本控制</vt:lpstr>
      <vt:lpstr>分布式版本控制图示</vt:lpstr>
      <vt:lpstr>为什么选择Git</vt:lpstr>
      <vt:lpstr>Git平台</vt:lpstr>
      <vt:lpstr>linux安装Git</vt:lpstr>
      <vt:lpstr>Mac os 安装Git</vt:lpstr>
      <vt:lpstr>Windows 安装Git</vt:lpstr>
      <vt:lpstr>windows安装Git</vt:lpstr>
      <vt:lpstr>创建版本库</vt:lpstr>
      <vt:lpstr>创建版本库</vt:lpstr>
      <vt:lpstr>版本控制工具的一些说明</vt:lpstr>
      <vt:lpstr>使用Git</vt:lpstr>
      <vt:lpstr>使用Git</vt:lpstr>
      <vt:lpstr>使用Git</vt:lpstr>
      <vt:lpstr>版本回退</vt:lpstr>
      <vt:lpstr>版本回退</vt:lpstr>
      <vt:lpstr>版本回退</vt:lpstr>
      <vt:lpstr>工作区与暂存区</vt:lpstr>
      <vt:lpstr>工作区与暂存区</vt:lpstr>
      <vt:lpstr>工作区与暂存区</vt:lpstr>
      <vt:lpstr>撤销修改</vt:lpstr>
      <vt:lpstr>撤销修改</vt:lpstr>
      <vt:lpstr>删除文件</vt:lpstr>
      <vt:lpstr>远程仓库</vt:lpstr>
      <vt:lpstr>远程仓库</vt:lpstr>
      <vt:lpstr>SSH设置</vt:lpstr>
      <vt:lpstr>SSH设置</vt:lpstr>
      <vt:lpstr>SSH设置</vt:lpstr>
      <vt:lpstr>添加远程库</vt:lpstr>
      <vt:lpstr>添加远程库</vt:lpstr>
      <vt:lpstr>添加远程库</vt:lpstr>
      <vt:lpstr>添加远程库</vt:lpstr>
      <vt:lpstr>远程库添加完毕</vt:lpstr>
      <vt:lpstr>从远程库克隆</vt:lpstr>
      <vt:lpstr>从远程库克隆</vt:lpstr>
      <vt:lpstr>从远程库克隆</vt:lpstr>
      <vt:lpstr>常用git命令</vt:lpstr>
      <vt:lpstr>其他</vt:lpstr>
      <vt:lpstr>本节完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296</cp:revision>
  <dcterms:created xsi:type="dcterms:W3CDTF">2016-05-20T02:55:00Z</dcterms:created>
  <dcterms:modified xsi:type="dcterms:W3CDTF">2016-12-21T05:12:04Z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