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379" r:id="rId6"/>
    <p:sldId id="377" r:id="rId7"/>
    <p:sldId id="259" r:id="rId8"/>
  </p:sldIdLst>
  <p:sldSz cx="9144000" cy="5143500" type="screen16x9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50"/>
    <a:srgbClr val="FA9D27"/>
    <a:srgbClr val="FDA007"/>
    <a:srgbClr val="00AF92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606"/>
      </p:cViewPr>
      <p:guideLst>
        <p:guide orient="horz" pos="1704"/>
        <p:guide pos="27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7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613660" y="1276985"/>
            <a:ext cx="56692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SSM</a:t>
            </a:r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框架整合</a:t>
            </a:r>
            <a:endParaRPr lang="zh-CN" altLang="en-US" sz="4800" b="1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99561" y="2705735"/>
            <a:ext cx="26212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讲师：杨博超</a:t>
            </a:r>
            <a:endParaRPr lang="en-US" altLang="zh-CN" sz="3200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63245" y="5524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SSM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63245" y="763905"/>
            <a:ext cx="807275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SSM</a:t>
            </a:r>
            <a:r>
              <a:rPr lang="zh-CN" altLang="en-US"/>
              <a:t>（</a:t>
            </a:r>
            <a:r>
              <a:rPr lang="en-US" altLang="zh-CN">
                <a:solidFill>
                  <a:srgbClr val="FF0000"/>
                </a:solidFill>
              </a:rPr>
              <a:t>S</a:t>
            </a:r>
            <a:r>
              <a:rPr lang="en-US" altLang="zh-CN"/>
              <a:t>pringMVC+</a:t>
            </a:r>
            <a:r>
              <a:rPr lang="en-US" altLang="zh-CN">
                <a:solidFill>
                  <a:srgbClr val="FF0000"/>
                </a:solidFill>
              </a:rPr>
              <a:t>S</a:t>
            </a:r>
            <a:r>
              <a:rPr lang="en-US" altLang="zh-CN"/>
              <a:t>pring+</a:t>
            </a:r>
            <a:r>
              <a:rPr lang="en-US" altLang="zh-CN">
                <a:solidFill>
                  <a:srgbClr val="FF0000"/>
                </a:solidFill>
              </a:rPr>
              <a:t>M</a:t>
            </a:r>
            <a:r>
              <a:rPr lang="en-US" altLang="zh-CN"/>
              <a:t>yBatis</a:t>
            </a:r>
            <a:r>
              <a:rPr lang="zh-CN" altLang="en-US"/>
              <a:t>）是目前市场上最流行的开发web项目的框架，它由SpringMVC、Spring、MyBatis整合而成。SpringMVC框架负责接收浏览器发送的请求，并响应浏览器数据；Spring框架使用其核心IOC思想管理服务器中各个组件，使用AOP思想面向切面编程，在不改变源码的基础上实现功能增强；MyBatis框架封装JDBC，负责访问数据库，完成持久化操作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63245" y="5524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SSM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63245" y="763905"/>
            <a:ext cx="80727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</a:t>
            </a:r>
            <a:r>
              <a:rPr lang="zh-CN" altLang="en-US">
                <a:sym typeface="+mn-ea"/>
              </a:rPr>
              <a:t>本视频的学习需要大家有一定的web基础，提前掌握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mysql、jdbc、html、tomcat、Servlet、Thymeleaf、maven</a:t>
            </a:r>
            <a:r>
              <a:rPr lang="zh-CN" altLang="en-US">
                <a:sym typeface="+mn-ea"/>
              </a:rPr>
              <a:t>等技术。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63245" y="2103120"/>
            <a:ext cx="579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</a:rPr>
              <a:t>视频学习参考：http://www.atguigu.com/download.shtml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63245" y="5524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课程主要内容</a:t>
            </a:r>
            <a:endParaRPr 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30810"/>
            <a:ext cx="8624570" cy="5372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3105" y="1848485"/>
            <a:ext cx="58413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谢谢观看</a:t>
            </a:r>
            <a:endParaRPr lang="zh-CN" alt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  <p:tag name="KSO_WM_SPECIAL_SOURCE" val="bdnull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.xml><?xml version="1.0" encoding="utf-8"?>
<p:tagLst xmlns:p="http://schemas.openxmlformats.org/presentationml/2006/main">
  <p:tag name="KSO_WM_DOC_GUID" val="{f7ccc427-daba-426d-a339-f473b3fe421a}"/>
  <p:tag name="KSO_DOCER_TEMPLATE_OPEN_ONCE_MARK" val="1"/>
  <p:tag name="COMMONDATA" val="eyJoZGlkIjoiYzYxMTkyZDY2MWM4Yjc1YTNiZjhiNDBlOTI1NWRkMTQifQ==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WPS 演示</Application>
  <PresentationFormat>全屏显示(16:9)</PresentationFormat>
  <Paragraphs>20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杨博超</cp:lastModifiedBy>
  <cp:revision>73</cp:revision>
  <dcterms:created xsi:type="dcterms:W3CDTF">2018-03-01T02:03:00Z</dcterms:created>
  <dcterms:modified xsi:type="dcterms:W3CDTF">2022-07-12T09:06:45Z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5C38DA4621634B0082632758D692F4CA</vt:lpwstr>
  </property>
</Properties>
</file>