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201525" cy="27625675"/>
  <p:notesSz cx="6858000" cy="9144000"/>
  <p:defaultTextStyle>
    <a:defPPr>
      <a:defRPr lang="zh-TW"/>
    </a:defPPr>
    <a:lvl1pPr marL="0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37879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75759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13638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51517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689397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27276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7965156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03035" algn="l" defTabSz="2275759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D8D"/>
    <a:srgbClr val="3C6EB4"/>
    <a:srgbClr val="E6E6E6"/>
    <a:srgbClr val="A07CBC"/>
    <a:srgbClr val="243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463" autoAdjust="0"/>
  </p:normalViewPr>
  <p:slideViewPr>
    <p:cSldViewPr>
      <p:cViewPr>
        <p:scale>
          <a:sx n="100" d="100"/>
          <a:sy n="100" d="100"/>
        </p:scale>
        <p:origin x="-62" y="4728"/>
      </p:cViewPr>
      <p:guideLst>
        <p:guide orient="horz" pos="8701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0FEFF-DB38-4A26-9C63-682BDC09ADB5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685800"/>
            <a:ext cx="1514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F50A-1193-4440-B292-3601B1E4C9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45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1137879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2275759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3413638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4551517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5689397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827276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965156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9103035" algn="l" defTabSz="227575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1763" y="685800"/>
            <a:ext cx="151447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FF50A-1193-4440-B292-3601B1E4C93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78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71763" y="685800"/>
            <a:ext cx="151447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FF50A-1193-4440-B292-3601B1E4C93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81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5115" y="8581873"/>
            <a:ext cx="10371296" cy="59216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30229" y="15654555"/>
            <a:ext cx="8541068" cy="70598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3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7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13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5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8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2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65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10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10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6109" y="1106316"/>
            <a:ext cx="2745343" cy="235713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0077" y="1106316"/>
            <a:ext cx="8032671" cy="235713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1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837" y="17752056"/>
            <a:ext cx="10371296" cy="5486766"/>
          </a:xfrm>
        </p:spPr>
        <p:txBody>
          <a:bodyPr anchor="t"/>
          <a:lstStyle>
            <a:lvl1pPr algn="l">
              <a:defRPr sz="10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837" y="11708942"/>
            <a:ext cx="10371296" cy="6043114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378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27575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413638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4pPr>
            <a:lvl5pPr marL="455151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5pPr>
            <a:lvl6pPr marL="568939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6pPr>
            <a:lvl7pPr marL="682727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7pPr>
            <a:lvl8pPr marL="796515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8pPr>
            <a:lvl9pPr marL="910303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4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0079" y="6445999"/>
            <a:ext cx="5389007" cy="1823166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02445" y="6445999"/>
            <a:ext cx="5389007" cy="1823166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9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076" y="6183811"/>
            <a:ext cx="5391126" cy="2577115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37879" indent="0">
              <a:buNone/>
              <a:defRPr sz="5000" b="1"/>
            </a:lvl2pPr>
            <a:lvl3pPr marL="2275759" indent="0">
              <a:buNone/>
              <a:defRPr sz="4500" b="1"/>
            </a:lvl3pPr>
            <a:lvl4pPr marL="3413638" indent="0">
              <a:buNone/>
              <a:defRPr sz="4000" b="1"/>
            </a:lvl4pPr>
            <a:lvl5pPr marL="4551517" indent="0">
              <a:buNone/>
              <a:defRPr sz="4000" b="1"/>
            </a:lvl5pPr>
            <a:lvl6pPr marL="5689397" indent="0">
              <a:buNone/>
              <a:defRPr sz="4000" b="1"/>
            </a:lvl6pPr>
            <a:lvl7pPr marL="6827276" indent="0">
              <a:buNone/>
              <a:defRPr sz="4000" b="1"/>
            </a:lvl7pPr>
            <a:lvl8pPr marL="7965156" indent="0">
              <a:buNone/>
              <a:defRPr sz="4000" b="1"/>
            </a:lvl8pPr>
            <a:lvl9pPr marL="9103035" indent="0">
              <a:buNone/>
              <a:defRPr sz="4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076" y="8760926"/>
            <a:ext cx="5391126" cy="1591673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8206" y="6183811"/>
            <a:ext cx="5393244" cy="2577115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37879" indent="0">
              <a:buNone/>
              <a:defRPr sz="5000" b="1"/>
            </a:lvl2pPr>
            <a:lvl3pPr marL="2275759" indent="0">
              <a:buNone/>
              <a:defRPr sz="4500" b="1"/>
            </a:lvl3pPr>
            <a:lvl4pPr marL="3413638" indent="0">
              <a:buNone/>
              <a:defRPr sz="4000" b="1"/>
            </a:lvl4pPr>
            <a:lvl5pPr marL="4551517" indent="0">
              <a:buNone/>
              <a:defRPr sz="4000" b="1"/>
            </a:lvl5pPr>
            <a:lvl6pPr marL="5689397" indent="0">
              <a:buNone/>
              <a:defRPr sz="4000" b="1"/>
            </a:lvl6pPr>
            <a:lvl7pPr marL="6827276" indent="0">
              <a:buNone/>
              <a:defRPr sz="4000" b="1"/>
            </a:lvl7pPr>
            <a:lvl8pPr marL="7965156" indent="0">
              <a:buNone/>
              <a:defRPr sz="4000" b="1"/>
            </a:lvl8pPr>
            <a:lvl9pPr marL="9103035" indent="0">
              <a:buNone/>
              <a:defRPr sz="4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8206" y="8760926"/>
            <a:ext cx="5393244" cy="1591673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7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7" y="1099917"/>
            <a:ext cx="4014218" cy="4681017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0461" y="1099913"/>
            <a:ext cx="6820991" cy="23577748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0077" y="5780930"/>
            <a:ext cx="4014218" cy="18896731"/>
          </a:xfrm>
        </p:spPr>
        <p:txBody>
          <a:bodyPr/>
          <a:lstStyle>
            <a:lvl1pPr marL="0" indent="0">
              <a:buNone/>
              <a:defRPr sz="3500"/>
            </a:lvl1pPr>
            <a:lvl2pPr marL="1137879" indent="0">
              <a:buNone/>
              <a:defRPr sz="3000"/>
            </a:lvl2pPr>
            <a:lvl3pPr marL="2275759" indent="0">
              <a:buNone/>
              <a:defRPr sz="2500"/>
            </a:lvl3pPr>
            <a:lvl4pPr marL="3413638" indent="0">
              <a:buNone/>
              <a:defRPr sz="2200"/>
            </a:lvl4pPr>
            <a:lvl5pPr marL="4551517" indent="0">
              <a:buNone/>
              <a:defRPr sz="2200"/>
            </a:lvl5pPr>
            <a:lvl6pPr marL="5689397" indent="0">
              <a:buNone/>
              <a:defRPr sz="2200"/>
            </a:lvl6pPr>
            <a:lvl7pPr marL="6827276" indent="0">
              <a:buNone/>
              <a:defRPr sz="2200"/>
            </a:lvl7pPr>
            <a:lvl8pPr marL="7965156" indent="0">
              <a:buNone/>
              <a:defRPr sz="2200"/>
            </a:lvl8pPr>
            <a:lvl9pPr marL="9103035" indent="0">
              <a:buNone/>
              <a:defRPr sz="2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2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1586" y="19337979"/>
            <a:ext cx="7320915" cy="2282957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1586" y="2468411"/>
            <a:ext cx="7320915" cy="16575405"/>
          </a:xfrm>
        </p:spPr>
        <p:txBody>
          <a:bodyPr/>
          <a:lstStyle>
            <a:lvl1pPr marL="0" indent="0">
              <a:buNone/>
              <a:defRPr sz="8000"/>
            </a:lvl1pPr>
            <a:lvl2pPr marL="1137879" indent="0">
              <a:buNone/>
              <a:defRPr sz="7000"/>
            </a:lvl2pPr>
            <a:lvl3pPr marL="2275759" indent="0">
              <a:buNone/>
              <a:defRPr sz="6000"/>
            </a:lvl3pPr>
            <a:lvl4pPr marL="3413638" indent="0">
              <a:buNone/>
              <a:defRPr sz="5000"/>
            </a:lvl4pPr>
            <a:lvl5pPr marL="4551517" indent="0">
              <a:buNone/>
              <a:defRPr sz="5000"/>
            </a:lvl5pPr>
            <a:lvl6pPr marL="5689397" indent="0">
              <a:buNone/>
              <a:defRPr sz="5000"/>
            </a:lvl6pPr>
            <a:lvl7pPr marL="6827276" indent="0">
              <a:buNone/>
              <a:defRPr sz="5000"/>
            </a:lvl7pPr>
            <a:lvl8pPr marL="7965156" indent="0">
              <a:buNone/>
              <a:defRPr sz="5000"/>
            </a:lvl8pPr>
            <a:lvl9pPr marL="9103035" indent="0">
              <a:buNone/>
              <a:defRPr sz="5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1586" y="21620930"/>
            <a:ext cx="7320915" cy="3242178"/>
          </a:xfrm>
        </p:spPr>
        <p:txBody>
          <a:bodyPr/>
          <a:lstStyle>
            <a:lvl1pPr marL="0" indent="0">
              <a:buNone/>
              <a:defRPr sz="3500"/>
            </a:lvl1pPr>
            <a:lvl2pPr marL="1137879" indent="0">
              <a:buNone/>
              <a:defRPr sz="3000"/>
            </a:lvl2pPr>
            <a:lvl3pPr marL="2275759" indent="0">
              <a:buNone/>
              <a:defRPr sz="2500"/>
            </a:lvl3pPr>
            <a:lvl4pPr marL="3413638" indent="0">
              <a:buNone/>
              <a:defRPr sz="2200"/>
            </a:lvl4pPr>
            <a:lvl5pPr marL="4551517" indent="0">
              <a:buNone/>
              <a:defRPr sz="2200"/>
            </a:lvl5pPr>
            <a:lvl6pPr marL="5689397" indent="0">
              <a:buNone/>
              <a:defRPr sz="2200"/>
            </a:lvl6pPr>
            <a:lvl7pPr marL="6827276" indent="0">
              <a:buNone/>
              <a:defRPr sz="2200"/>
            </a:lvl7pPr>
            <a:lvl8pPr marL="7965156" indent="0">
              <a:buNone/>
              <a:defRPr sz="2200"/>
            </a:lvl8pPr>
            <a:lvl9pPr marL="9103035" indent="0">
              <a:buNone/>
              <a:defRPr sz="2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10079" y="1106314"/>
            <a:ext cx="10981373" cy="4604279"/>
          </a:xfrm>
          <a:prstGeom prst="rect">
            <a:avLst/>
          </a:prstGeom>
        </p:spPr>
        <p:txBody>
          <a:bodyPr vert="horz" lIns="227576" tIns="113788" rIns="227576" bIns="11378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079" y="6445999"/>
            <a:ext cx="10981373" cy="18231669"/>
          </a:xfrm>
          <a:prstGeom prst="rect">
            <a:avLst/>
          </a:prstGeom>
        </p:spPr>
        <p:txBody>
          <a:bodyPr vert="horz" lIns="227576" tIns="113788" rIns="227576" bIns="11378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10079" y="25604916"/>
            <a:ext cx="2847023" cy="1470811"/>
          </a:xfrm>
          <a:prstGeom prst="rect">
            <a:avLst/>
          </a:prstGeom>
        </p:spPr>
        <p:txBody>
          <a:bodyPr vert="horz" lIns="227576" tIns="113788" rIns="227576" bIns="113788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1314-AAEA-4A6C-88D2-C71959A83587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8855" y="25604916"/>
            <a:ext cx="3863816" cy="1470811"/>
          </a:xfrm>
          <a:prstGeom prst="rect">
            <a:avLst/>
          </a:prstGeom>
        </p:spPr>
        <p:txBody>
          <a:bodyPr vert="horz" lIns="227576" tIns="113788" rIns="227576" bIns="113788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4429" y="25604916"/>
            <a:ext cx="2847023" cy="1470811"/>
          </a:xfrm>
          <a:prstGeom prst="rect">
            <a:avLst/>
          </a:prstGeom>
        </p:spPr>
        <p:txBody>
          <a:bodyPr vert="horz" lIns="227576" tIns="113788" rIns="227576" bIns="113788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770B-CABD-441D-9876-4DDBA743A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11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75759" rtl="0" eaLnBrk="1" latinLnBrk="0" hangingPunct="1"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10" indent="-85341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849054" indent="-711175" algn="l" defTabSz="2275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844698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3982578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20457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258336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396216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095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671975" indent="-568940" algn="l" defTabSz="2275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37879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75759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13638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51517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89397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27276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965156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03035" algn="l" defTabSz="2275759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7200000" cy="108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7180" cy="10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1" y="2875"/>
            <a:ext cx="12290873" cy="276228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644378" y="1931523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選擇自由。選擇 </a:t>
            </a:r>
            <a:r>
              <a:rPr lang="en-US" altLang="zh-TW" sz="4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Fedora</a:t>
            </a:r>
            <a:r>
              <a:rPr lang="zh-TW" altLang="en-US" sz="4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。</a:t>
            </a:r>
            <a:endParaRPr lang="zh-TW" altLang="en-US" sz="4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93013" y="3515699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 smtClean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設定更少，創新更多。選擇符合你需求的</a:t>
            </a:r>
            <a:endParaRPr lang="en-US" altLang="zh-TW" sz="2200" dirty="0" smtClean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2200" dirty="0" smtClean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專門打造版，一下子就能運作得宜。 </a:t>
            </a:r>
            <a:endParaRPr lang="zh-TW" altLang="en-US" sz="22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60502" y="537309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27 </a:t>
            </a:r>
            <a:r>
              <a:rPr lang="zh-TW" altLang="en-US" sz="2400" dirty="0" smtClean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已發行！立刻取得。</a:t>
            </a:r>
            <a:endParaRPr lang="zh-TW" altLang="en-US" sz="24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456246" y="8556259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工作站</a:t>
            </a:r>
            <a:endParaRPr lang="zh-TW" altLang="en-US" sz="2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560702" y="856972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伺服器</a:t>
            </a:r>
            <a:endParaRPr lang="zh-TW" altLang="en-US" sz="2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485138" y="8586506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Montserrat Medium" panose="00000600000000000000" pitchFamily="2" charset="0"/>
              </a:rPr>
              <a:t>ATOMIC</a:t>
            </a:r>
            <a:endParaRPr lang="zh-TW" altLang="en-US" sz="2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8154" y="10531061"/>
            <a:ext cx="2931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Workstation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是給筆記型電腦、桌上型電腦使用的作業系統，盡心打造，簡單易用；提供完善的工具組給各類開發者與自造者運</a:t>
            </a:r>
            <a:endParaRPr lang="en-US" altLang="zh-TW" sz="1800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用。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678329" y="10531058"/>
            <a:ext cx="2931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Server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是強大又不失彈性的作業系統，內含最好、最新的資料中心科技。它讓你一手掌控所有的基礎設施與服務。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793404" y="10531061"/>
            <a:ext cx="306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Atomic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提供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Linux-Docker-Kubernetes (LDK)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應用堆疊的最佳平臺。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55619" y="14255611"/>
            <a:ext cx="9577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永遠讓任何人自由使用、自由修改、自由散布。</a:t>
            </a:r>
            <a:r>
              <a:rPr lang="en-US" altLang="zh-TW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是由全球各地的朋友一同努力，結合成為 </a:t>
            </a:r>
            <a:r>
              <a:rPr lang="en-US" altLang="zh-TW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Project </a:t>
            </a:r>
            <a:r>
              <a:rPr lang="zh-TW" altLang="en-US" sz="1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社群一心打造而成，讓社會大眾使用。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1712" y="16593742"/>
            <a:ext cx="54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需要其他 </a:t>
            </a:r>
            <a:r>
              <a:rPr lang="en-US" altLang="zh-TW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3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選擇嗎？</a:t>
            </a:r>
            <a:endParaRPr lang="zh-TW" altLang="en-US" sz="3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036869" y="16593742"/>
            <a:ext cx="459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隨時連結，即刻瞭解。</a:t>
            </a:r>
            <a:endParaRPr lang="zh-TW" altLang="en-US" sz="3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4068" y="20370070"/>
            <a:ext cx="2306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閱讀文件。</a:t>
            </a:r>
            <a:endParaRPr lang="zh-TW" altLang="en-US" sz="3600" dirty="0"/>
          </a:p>
        </p:txBody>
      </p:sp>
      <p:sp>
        <p:nvSpPr>
          <p:cNvPr id="36" name="矩形 35"/>
          <p:cNvSpPr/>
          <p:nvPr/>
        </p:nvSpPr>
        <p:spPr>
          <a:xfrm>
            <a:off x="7892832" y="20300821"/>
            <a:ext cx="2882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取得協助。</a:t>
            </a:r>
            <a:endParaRPr lang="zh-TW" altLang="en-US" sz="3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25406" y="18997416"/>
            <a:ext cx="586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社群也有發行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ARM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映像檔、其他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Spin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、還有為各種特殊需求量身定製的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特別版。請前往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Spins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或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Labs </a:t>
            </a:r>
            <a:r>
              <a:rPr lang="zh-TW" altLang="en-US" sz="18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網站瀏覽這些版本。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712833" y="18997416"/>
            <a:ext cx="501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想要參與我們嗎？想知道社群最近有什麼新鮮事嗎？讀讀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Magazine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追蹤最新消息與瀏覽酷玩意吧。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0234" y="22235309"/>
            <a:ext cx="539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查閱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《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發行備註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》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瞭解目前此發行版的詳細資訊。若想瞭解更多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的使用提點與相關細節，如系統需求等，請見 官方文件。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824673" y="22235309"/>
            <a:ext cx="501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使用上需要幫忙嗎？前往 </a:t>
            </a:r>
            <a:r>
              <a:rPr lang="en-US" altLang="zh-TW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Ask Fedora </a:t>
            </a:r>
            <a:r>
              <a:rPr lang="zh-TW" alt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看看，你可以在那裡查閱其他使用者詢問過的問題檔案庫，或是問問你自身遇到的問題。</a:t>
            </a:r>
            <a:endParaRPr lang="zh-TW" altLang="en-US" sz="1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60234" y="23821955"/>
            <a:ext cx="15438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 smtClean="0">
                <a:solidFill>
                  <a:srgbClr val="8D8D8D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關於</a:t>
            </a:r>
            <a:endParaRPr lang="en-US" altLang="zh-TW" sz="1300" dirty="0" smtClean="0">
              <a:solidFill>
                <a:srgbClr val="8D8D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TW" altLang="en-US" sz="1700" b="1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關於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贊助商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Magazine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法律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行為規章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352986" y="23821952"/>
            <a:ext cx="15438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 smtClean="0">
                <a:solidFill>
                  <a:srgbClr val="8D8D8D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下載</a:t>
            </a:r>
            <a:endParaRPr lang="en-US" altLang="zh-TW" sz="1300" dirty="0" smtClean="0">
              <a:solidFill>
                <a:srgbClr val="8D8D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TW" altLang="en-US" sz="1700" b="1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取得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Workstation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取得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Server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取得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Atomic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Spins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Labs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ARM®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其他下載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945738" y="23821952"/>
            <a:ext cx="1543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 smtClean="0">
                <a:solidFill>
                  <a:srgbClr val="8D8D8D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支援</a:t>
            </a:r>
            <a:endParaRPr lang="en-US" altLang="zh-TW" sz="1300" dirty="0" smtClean="0">
              <a:solidFill>
                <a:srgbClr val="8D8D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TW" altLang="en-US" sz="1700" b="1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取得協助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想問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常見臭蟲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開發者入口站</a:t>
            </a: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安裝指南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538490" y="23839024"/>
            <a:ext cx="15438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b="1" dirty="0" smtClean="0">
                <a:solidFill>
                  <a:srgbClr val="8D8D8D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參與</a:t>
            </a:r>
            <a:endParaRPr lang="en-US" altLang="zh-TW" sz="1300" dirty="0" smtClean="0">
              <a:solidFill>
                <a:srgbClr val="8D8D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TW" altLang="en-US" sz="1700" b="1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加入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星球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SIG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帳號系統</a:t>
            </a: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社群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788394" y="26558253"/>
            <a:ext cx="8460940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由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 Hat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提供贊助。</a:t>
            </a:r>
          </a:p>
          <a:p>
            <a:pPr>
              <a:lnSpc>
                <a:spcPts val="1000"/>
              </a:lnSpc>
            </a:pPr>
            <a:endParaRPr lang="zh-TW" altLang="en-US" sz="1300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深入瞭解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 Hat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與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Fedora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之間的關係 </a:t>
            </a:r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</a:p>
          <a:p>
            <a:pPr>
              <a:lnSpc>
                <a:spcPts val="1000"/>
              </a:lnSpc>
            </a:pPr>
            <a:endParaRPr lang="en-US" altLang="zh-TW" sz="13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TW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2017 Red Hat, Inc. </a:t>
            </a:r>
            <a:r>
              <a:rPr lang="zh-TW" altLang="en-US" sz="13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與其他人。 請將意見回饋或錯誤訂正寄送給 網站團隊。</a:t>
            </a:r>
            <a:endParaRPr lang="zh-TW" altLang="en-US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201528" y="27000"/>
            <a:ext cx="8804893" cy="27649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420</Words>
  <Application>Microsoft Office PowerPoint</Application>
  <PresentationFormat>自訂</PresentationFormat>
  <Paragraphs>57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26</cp:revision>
  <dcterms:created xsi:type="dcterms:W3CDTF">2018-04-09T14:25:57Z</dcterms:created>
  <dcterms:modified xsi:type="dcterms:W3CDTF">2018-04-09T17:16:55Z</dcterms:modified>
</cp:coreProperties>
</file>