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7200900" cy="1080135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2664" y="-106"/>
      </p:cViewPr>
      <p:guideLst>
        <p:guide orient="horz" pos="3402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0070" y="3355422"/>
            <a:ext cx="6120765" cy="231528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80135" y="6120767"/>
            <a:ext cx="504063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2DDE-B8D7-4B95-96CB-6AE478567810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FEC7-C34E-47F0-B4B0-7ADA3930D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01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2DDE-B8D7-4B95-96CB-6AE478567810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FEC7-C34E-47F0-B4B0-7ADA3930D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8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5139395" y="680087"/>
            <a:ext cx="1595199" cy="1451681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53797" y="680087"/>
            <a:ext cx="4665583" cy="1451681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2DDE-B8D7-4B95-96CB-6AE478567810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FEC7-C34E-47F0-B4B0-7ADA3930D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76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2DDE-B8D7-4B95-96CB-6AE478567810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FEC7-C34E-47F0-B4B0-7ADA3930D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58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8824" y="6940868"/>
            <a:ext cx="6120765" cy="214526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68824" y="4578076"/>
            <a:ext cx="6120765" cy="23627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2DDE-B8D7-4B95-96CB-6AE478567810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FEC7-C34E-47F0-B4B0-7ADA3930D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19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53796" y="3970499"/>
            <a:ext cx="3130391" cy="112264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604203" y="3970499"/>
            <a:ext cx="3130391" cy="112264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2DDE-B8D7-4B95-96CB-6AE478567810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FEC7-C34E-47F0-B4B0-7ADA3930D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22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0045" y="432557"/>
            <a:ext cx="6480810" cy="18002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0045" y="2417805"/>
            <a:ext cx="3181648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60045" y="3425429"/>
            <a:ext cx="3181648" cy="62232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657957" y="2417805"/>
            <a:ext cx="3182898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657957" y="3425429"/>
            <a:ext cx="3182898" cy="62232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2DDE-B8D7-4B95-96CB-6AE478567810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FEC7-C34E-47F0-B4B0-7ADA3930D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72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2DDE-B8D7-4B95-96CB-6AE478567810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FEC7-C34E-47F0-B4B0-7ADA3930D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26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2DDE-B8D7-4B95-96CB-6AE478567810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FEC7-C34E-47F0-B4B0-7ADA3930D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6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0046" y="430057"/>
            <a:ext cx="2369046" cy="18302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15355" y="430057"/>
            <a:ext cx="4025503" cy="92186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60046" y="2260282"/>
            <a:ext cx="2369046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2DDE-B8D7-4B95-96CB-6AE478567810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FEC7-C34E-47F0-B4B0-7ADA3930D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26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11428" y="7560946"/>
            <a:ext cx="4320540" cy="8926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411428" y="965121"/>
            <a:ext cx="4320540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411428" y="8453558"/>
            <a:ext cx="4320540" cy="1267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2DDE-B8D7-4B95-96CB-6AE478567810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FEC7-C34E-47F0-B4B0-7ADA3930D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11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60045" y="432557"/>
            <a:ext cx="6480810" cy="180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0045" y="2520317"/>
            <a:ext cx="6480810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60045" y="10011253"/>
            <a:ext cx="168021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52DDE-B8D7-4B95-96CB-6AE478567810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60310" y="10011253"/>
            <a:ext cx="2280285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5160645" y="10011253"/>
            <a:ext cx="168021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FFEC7-C34E-47F0-B4B0-7ADA3930D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82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51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7200000" cy="1080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77180" cy="10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9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7200000" cy="1080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5" name="Picture 2" descr="D:\User\Admin\Desktop\fedoa\output\Visual_Design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76000" cy="10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058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自訂</PresentationFormat>
  <Paragraphs>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4</cp:revision>
  <dcterms:created xsi:type="dcterms:W3CDTF">2018-04-09T17:00:04Z</dcterms:created>
  <dcterms:modified xsi:type="dcterms:W3CDTF">2018-04-09T17:16:47Z</dcterms:modified>
</cp:coreProperties>
</file>