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56" r:id="rId4"/>
    <p:sldId id="257" r:id="rId5"/>
    <p:sldId id="261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6EB4"/>
    <a:srgbClr val="A07CBC"/>
    <a:srgbClr val="787CBC"/>
    <a:srgbClr val="E6E6E6"/>
    <a:srgbClr val="243964"/>
    <a:srgbClr val="03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946" y="31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A01E-25AA-4536-A4AE-6119B373F5DE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3B0-7145-4478-BD89-60BFD24275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A01E-25AA-4536-A4AE-6119B373F5DE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3B0-7145-4478-BD89-60BFD24275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A01E-25AA-4536-A4AE-6119B373F5DE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3B0-7145-4478-BD89-60BFD24275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A01E-25AA-4536-A4AE-6119B373F5DE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3B0-7145-4478-BD89-60BFD24275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A01E-25AA-4536-A4AE-6119B373F5DE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3B0-7145-4478-BD89-60BFD24275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A01E-25AA-4536-A4AE-6119B373F5DE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3B0-7145-4478-BD89-60BFD24275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A01E-25AA-4536-A4AE-6119B373F5DE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3B0-7145-4478-BD89-60BFD24275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A01E-25AA-4536-A4AE-6119B373F5DE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3B0-7145-4478-BD89-60BFD24275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A01E-25AA-4536-A4AE-6119B373F5DE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3B0-7145-4478-BD89-60BFD24275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A01E-25AA-4536-A4AE-6119B373F5DE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7FB3B0-7145-4478-BD89-60BFD24275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A01E-25AA-4536-A4AE-6119B373F5DE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3B0-7145-4478-BD89-60BFD24275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46DA01E-25AA-4536-A4AE-6119B373F5DE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7FB3B0-7145-4478-BD89-60BFD24275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944376" y="2413374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資工二 </a:t>
            </a:r>
            <a:endParaRPr lang="en-US" altLang="zh-TW" sz="2400" dirty="0"/>
          </a:p>
          <a:p>
            <a:r>
              <a:rPr lang="en-US" altLang="zh-TW" sz="2400" dirty="0"/>
              <a:t>	</a:t>
            </a:r>
            <a:r>
              <a:rPr lang="zh-TW" altLang="en-US" sz="2400" dirty="0"/>
              <a:t>卓旭嘉 </a:t>
            </a:r>
            <a:endParaRPr lang="en-US" altLang="zh-TW" sz="2400" dirty="0"/>
          </a:p>
          <a:p>
            <a:r>
              <a:rPr lang="en-US" altLang="zh-TW" sz="2400" dirty="0"/>
              <a:t>	105590046</a:t>
            </a:r>
            <a:endParaRPr lang="zh-TW" altLang="en-US" sz="2400" dirty="0"/>
          </a:p>
        </p:txBody>
      </p:sp>
      <p:pic>
        <p:nvPicPr>
          <p:cNvPr id="3074" name="Picture 2" descr="D:\User\Admin\Desktop\366769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516" y="2902027"/>
            <a:ext cx="868964" cy="89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550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5D7860D7-A6B9-4F6F-8F34-CB88B4242CCD}"/>
              </a:ext>
            </a:extLst>
          </p:cNvPr>
          <p:cNvGrpSpPr/>
          <p:nvPr/>
        </p:nvGrpSpPr>
        <p:grpSpPr>
          <a:xfrm>
            <a:off x="1403648" y="548680"/>
            <a:ext cx="2287880" cy="1569659"/>
            <a:chOff x="3923928" y="548680"/>
            <a:chExt cx="1440160" cy="937031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D25A8378-171E-474E-B533-AF87C2C7758B}"/>
                </a:ext>
              </a:extLst>
            </p:cNvPr>
            <p:cNvSpPr txBox="1"/>
            <p:nvPr/>
          </p:nvSpPr>
          <p:spPr>
            <a:xfrm>
              <a:off x="3923928" y="548680"/>
              <a:ext cx="1080120" cy="937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(1)</a:t>
              </a:r>
              <a:r>
                <a:rPr lang="zh-TW" altLang="en-US" sz="1600" dirty="0"/>
                <a:t>顏色</a:t>
              </a:r>
              <a:r>
                <a:rPr lang="en-US" altLang="zh-TW" sz="1600" dirty="0"/>
                <a:t>(GGB)</a:t>
              </a:r>
              <a:r>
                <a:rPr lang="zh-TW" altLang="en-US" sz="1600" dirty="0"/>
                <a:t>：</a:t>
              </a:r>
              <a:endParaRPr lang="en-US" altLang="zh-TW" sz="1600" dirty="0"/>
            </a:p>
            <a:p>
              <a:r>
                <a:rPr lang="en-US" altLang="zh-TW" sz="1600" dirty="0"/>
                <a:t>036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057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100</a:t>
              </a:r>
            </a:p>
            <a:p>
              <a:r>
                <a:rPr lang="en-US" altLang="zh-TW" sz="1600" dirty="0"/>
                <a:t>060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110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180</a:t>
              </a:r>
            </a:p>
            <a:p>
              <a:r>
                <a:rPr lang="en-US" altLang="zh-TW" sz="1600" dirty="0"/>
                <a:t>120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124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188</a:t>
              </a:r>
            </a:p>
            <a:p>
              <a:r>
                <a:rPr lang="en-US" altLang="zh-TW" sz="1600" dirty="0"/>
                <a:t>230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230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230</a:t>
              </a:r>
            </a:p>
            <a:p>
              <a:r>
                <a:rPr lang="en-US" altLang="zh-TW" sz="1600" dirty="0"/>
                <a:t>255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255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255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33DFC0A-73EF-4421-B4DE-907D64FE7BFB}"/>
                </a:ext>
              </a:extLst>
            </p:cNvPr>
            <p:cNvSpPr/>
            <p:nvPr/>
          </p:nvSpPr>
          <p:spPr>
            <a:xfrm>
              <a:off x="4932040" y="764704"/>
              <a:ext cx="432048" cy="144016"/>
            </a:xfrm>
            <a:prstGeom prst="rect">
              <a:avLst/>
            </a:prstGeom>
            <a:solidFill>
              <a:srgbClr val="243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1CD4B69-D1A7-4312-9099-52DEBA5835FE}"/>
                </a:ext>
              </a:extLst>
            </p:cNvPr>
            <p:cNvSpPr/>
            <p:nvPr/>
          </p:nvSpPr>
          <p:spPr>
            <a:xfrm>
              <a:off x="4932040" y="908720"/>
              <a:ext cx="432048" cy="144016"/>
            </a:xfrm>
            <a:prstGeom prst="rect">
              <a:avLst/>
            </a:prstGeom>
            <a:solidFill>
              <a:srgbClr val="3C6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F77F3CB-184A-4A1A-9667-BECE9072E0CF}"/>
                </a:ext>
              </a:extLst>
            </p:cNvPr>
            <p:cNvSpPr/>
            <p:nvPr/>
          </p:nvSpPr>
          <p:spPr>
            <a:xfrm>
              <a:off x="4932040" y="1052736"/>
              <a:ext cx="432048" cy="144016"/>
            </a:xfrm>
            <a:prstGeom prst="rect">
              <a:avLst/>
            </a:prstGeom>
            <a:solidFill>
              <a:srgbClr val="A07C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75218AE-366D-4524-BFB7-29EB2383F9D3}"/>
                </a:ext>
              </a:extLst>
            </p:cNvPr>
            <p:cNvSpPr/>
            <p:nvPr/>
          </p:nvSpPr>
          <p:spPr>
            <a:xfrm>
              <a:off x="4932040" y="1196752"/>
              <a:ext cx="432048" cy="1440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E6E6E6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51B44B0-5870-4FBF-956A-0C9995CBD30B}"/>
                </a:ext>
              </a:extLst>
            </p:cNvPr>
            <p:cNvSpPr/>
            <p:nvPr/>
          </p:nvSpPr>
          <p:spPr>
            <a:xfrm>
              <a:off x="4932040" y="1340768"/>
              <a:ext cx="432048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87EA26BA-1E03-4AD8-A9F2-4CED90A35F24}"/>
              </a:ext>
            </a:extLst>
          </p:cNvPr>
          <p:cNvSpPr txBox="1"/>
          <p:nvPr/>
        </p:nvSpPr>
        <p:spPr>
          <a:xfrm>
            <a:off x="1447840" y="2458265"/>
            <a:ext cx="2747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(2)</a:t>
            </a:r>
            <a:r>
              <a:rPr lang="zh-TW" altLang="en-US" sz="1600">
                <a:latin typeface="Open Sans" panose="020B0606030504020204" pitchFamily="34" charset="0"/>
                <a:cs typeface="Open Sans" panose="020B0606030504020204" pitchFamily="34" charset="0"/>
              </a:rPr>
              <a:t>字形</a:t>
            </a:r>
            <a:r>
              <a:rPr lang="zh-TW" altLang="en-US" sz="1600" dirty="0">
                <a:latin typeface="Open Sans" panose="020B0606030504020204" pitchFamily="34" charset="0"/>
                <a:cs typeface="Open Sans" panose="020B0606030504020204" pitchFamily="34" charset="0"/>
              </a:rPr>
              <a:t>：</a:t>
            </a:r>
            <a:endParaRPr lang="en-US" altLang="zh-TW" sz="16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zh-TW" altLang="en-US" sz="1600">
                <a:latin typeface="Open Sans" panose="020B0606030504020204" pitchFamily="34" charset="0"/>
                <a:cs typeface="Open Sans" panose="020B0606030504020204" pitchFamily="34" charset="0"/>
              </a:rPr>
              <a:t>主</a:t>
            </a:r>
            <a:r>
              <a:rPr lang="zh-TW" altLang="en-US" sz="1600" dirty="0">
                <a:latin typeface="Open Sans" panose="020B0606030504020204" pitchFamily="34" charset="0"/>
                <a:cs typeface="Open Sans" panose="020B0606030504020204" pitchFamily="34" charset="0"/>
              </a:rPr>
              <a:t>標題：</a:t>
            </a:r>
            <a:r>
              <a:rPr lang="en-US" altLang="zh-TW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Montserrat</a:t>
            </a:r>
          </a:p>
          <a:p>
            <a:r>
              <a:rPr lang="zh-TW" altLang="en-US" sz="1600">
                <a:latin typeface="Open Sans" panose="020B0606030504020204" pitchFamily="34" charset="0"/>
                <a:cs typeface="Open Sans" panose="020B0606030504020204" pitchFamily="34" charset="0"/>
              </a:rPr>
              <a:t>其他</a:t>
            </a:r>
            <a:r>
              <a:rPr lang="zh-TW" altLang="en-US" sz="1600" dirty="0">
                <a:latin typeface="Open Sans" panose="020B0606030504020204" pitchFamily="34" charset="0"/>
                <a:cs typeface="Open Sans" panose="020B0606030504020204" pitchFamily="34" charset="0"/>
              </a:rPr>
              <a:t>文字：</a:t>
            </a:r>
            <a:r>
              <a:rPr lang="en-US" altLang="zh-TW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 Sans</a:t>
            </a:r>
            <a:endParaRPr lang="zh-TW" altLang="en-US" sz="16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0BBE134-960A-4C24-9E2B-F58147BBA22A}"/>
              </a:ext>
            </a:extLst>
          </p:cNvPr>
          <p:cNvSpPr txBox="1"/>
          <p:nvPr/>
        </p:nvSpPr>
        <p:spPr>
          <a:xfrm>
            <a:off x="1745686" y="5295678"/>
            <a:ext cx="274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(4)</a:t>
            </a:r>
            <a:r>
              <a:rPr lang="en-US" altLang="zh-TW" sz="1600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zh-TW" altLang="en-US" sz="1600" dirty="0">
                <a:latin typeface="Open Sans" panose="020B0606030504020204" pitchFamily="34" charset="0"/>
                <a:cs typeface="Open Sans" panose="020B0606030504020204" pitchFamily="34" charset="0"/>
              </a:rPr>
              <a:t>按鈕：方便行動裝置使用者扁點擊</a:t>
            </a:r>
          </a:p>
        </p:txBody>
      </p:sp>
      <p:pic>
        <p:nvPicPr>
          <p:cNvPr id="11" name="Picture 3" descr="D:\User\Admin\Desktop\fedoa\fedora-logotext.png">
            <a:extLst>
              <a:ext uri="{FF2B5EF4-FFF2-40B4-BE49-F238E27FC236}">
                <a16:creationId xmlns:a16="http://schemas.microsoft.com/office/drawing/2014/main" id="{3D030A3F-FDB2-430C-B3F9-755930559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125" y="4622912"/>
            <a:ext cx="101123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D:\User\Admin\Desktop\fedoa\fedora_infinity_140x140.png">
            <a:extLst>
              <a:ext uri="{FF2B5EF4-FFF2-40B4-BE49-F238E27FC236}">
                <a16:creationId xmlns:a16="http://schemas.microsoft.com/office/drawing/2014/main" id="{DB68CE0B-D6A5-4AA9-BBA7-53AC6AF2B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124" y="3679299"/>
            <a:ext cx="954379" cy="95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FB04C18F-A5D8-4417-9924-25097260F71B}"/>
              </a:ext>
            </a:extLst>
          </p:cNvPr>
          <p:cNvSpPr txBox="1"/>
          <p:nvPr/>
        </p:nvSpPr>
        <p:spPr>
          <a:xfrm>
            <a:off x="1600240" y="3831700"/>
            <a:ext cx="2747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(3)</a:t>
            </a:r>
            <a:r>
              <a:rPr lang="en-US" altLang="zh-TW" sz="1600" dirty="0">
                <a:latin typeface="Open Sans" panose="020B0606030504020204" pitchFamily="34" charset="0"/>
                <a:cs typeface="Open Sans" panose="020B0606030504020204" pitchFamily="34" charset="0"/>
              </a:rPr>
              <a:t>Logo</a:t>
            </a:r>
            <a:r>
              <a:rPr lang="zh-TW" altLang="en-US" sz="1600" dirty="0">
                <a:latin typeface="Open Sans" panose="020B0606030504020204" pitchFamily="34" charset="0"/>
                <a:cs typeface="Open Sans" panose="020B0606030504020204" pitchFamily="34" charset="0"/>
              </a:rPr>
              <a:t>：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1580AEF3-2619-4D28-AAAF-4D28A4F7C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952" y="5965464"/>
            <a:ext cx="1804320" cy="687712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BA60AF30-1EBB-4FAF-A0D3-0C6096A04B7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756" y="0"/>
            <a:ext cx="3287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7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AD0468D-582E-459F-8DB0-173456BF15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013" y="-8752"/>
            <a:ext cx="3026979" cy="68580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3CBB4B3-094A-452B-9292-418C5D7B1069}"/>
              </a:ext>
            </a:extLst>
          </p:cNvPr>
          <p:cNvSpPr txBox="1"/>
          <p:nvPr/>
        </p:nvSpPr>
        <p:spPr>
          <a:xfrm>
            <a:off x="4647447" y="2921168"/>
            <a:ext cx="36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latin typeface="+mj-ea"/>
                <a:ea typeface="+mj-ea"/>
              </a:rPr>
              <a:t>1280px</a:t>
            </a:r>
            <a:endParaRPr lang="zh-TW" altLang="en-US" sz="6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5628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ser\Admin\Desktop\fedoa\output\Gray Sca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-2"/>
            <a:ext cx="2991865" cy="677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單箭頭接點 10"/>
          <p:cNvCxnSpPr/>
          <p:nvPr/>
        </p:nvCxnSpPr>
        <p:spPr>
          <a:xfrm>
            <a:off x="4372104" y="581700"/>
            <a:ext cx="106399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420856" y="451949"/>
            <a:ext cx="712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主題標語</a:t>
            </a: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139952" y="869732"/>
            <a:ext cx="106399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5247124" y="736928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主題說明</a:t>
            </a: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4502016" y="1373788"/>
            <a:ext cx="106399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597624" y="1250677"/>
            <a:ext cx="1022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版本發布快訊</a:t>
            </a:r>
          </a:p>
        </p:txBody>
      </p:sp>
      <p:sp>
        <p:nvSpPr>
          <p:cNvPr id="22" name="橢圓 21"/>
          <p:cNvSpPr/>
          <p:nvPr/>
        </p:nvSpPr>
        <p:spPr>
          <a:xfrm>
            <a:off x="2452765" y="266026"/>
            <a:ext cx="108012" cy="1440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27" name="橢圓 26"/>
          <p:cNvSpPr/>
          <p:nvPr/>
        </p:nvSpPr>
        <p:spPr>
          <a:xfrm>
            <a:off x="4788024" y="188640"/>
            <a:ext cx="108012" cy="1440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8" name="橢圓 27"/>
          <p:cNvSpPr/>
          <p:nvPr/>
        </p:nvSpPr>
        <p:spPr>
          <a:xfrm>
            <a:off x="5220072" y="50001"/>
            <a:ext cx="108012" cy="1440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29" name="橢圓 28"/>
          <p:cNvSpPr/>
          <p:nvPr/>
        </p:nvSpPr>
        <p:spPr>
          <a:xfrm>
            <a:off x="5220072" y="260647"/>
            <a:ext cx="108012" cy="1440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5292364" y="-1102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Logo</a:t>
            </a:r>
            <a:endParaRPr lang="zh-TW" altLang="en-US" sz="10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4860796" y="1926704"/>
            <a:ext cx="5599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5465048" y="1803593"/>
            <a:ext cx="1051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版本環境選擇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5300392" y="205728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文字</a:t>
            </a:r>
            <a:r>
              <a:rPr lang="en-US" altLang="zh-TW" sz="1000" dirty="0"/>
              <a:t>Logo</a:t>
            </a:r>
            <a:endParaRPr lang="zh-TW" altLang="en-US" sz="1000" dirty="0"/>
          </a:p>
        </p:txBody>
      </p:sp>
      <p:cxnSp>
        <p:nvCxnSpPr>
          <p:cNvPr id="39" name="直線單箭頭接點 38"/>
          <p:cNvCxnSpPr/>
          <p:nvPr/>
        </p:nvCxnSpPr>
        <p:spPr>
          <a:xfrm>
            <a:off x="5004048" y="2718793"/>
            <a:ext cx="5599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5593236" y="2595682"/>
            <a:ext cx="1022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功能說明</a:t>
            </a:r>
          </a:p>
        </p:txBody>
      </p:sp>
      <p:cxnSp>
        <p:nvCxnSpPr>
          <p:cNvPr id="41" name="直線單箭頭接點 40"/>
          <p:cNvCxnSpPr/>
          <p:nvPr/>
        </p:nvCxnSpPr>
        <p:spPr>
          <a:xfrm>
            <a:off x="4860032" y="3275112"/>
            <a:ext cx="5599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5499700" y="3152001"/>
            <a:ext cx="1210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核心價值示意圖</a:t>
            </a:r>
          </a:p>
        </p:txBody>
      </p:sp>
      <p:cxnSp>
        <p:nvCxnSpPr>
          <p:cNvPr id="44" name="直線單箭頭接點 43"/>
          <p:cNvCxnSpPr/>
          <p:nvPr/>
        </p:nvCxnSpPr>
        <p:spPr>
          <a:xfrm>
            <a:off x="4716016" y="3563144"/>
            <a:ext cx="5599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5265312" y="3432046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核心價值示說明</a:t>
            </a:r>
          </a:p>
          <a:p>
            <a:endParaRPr lang="zh-TW" altLang="en-US" sz="1000" dirty="0"/>
          </a:p>
        </p:txBody>
      </p:sp>
      <p:cxnSp>
        <p:nvCxnSpPr>
          <p:cNvPr id="49" name="直線單箭頭接點 48"/>
          <p:cNvCxnSpPr/>
          <p:nvPr/>
        </p:nvCxnSpPr>
        <p:spPr>
          <a:xfrm>
            <a:off x="4860032" y="4084840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5696106" y="3961729"/>
            <a:ext cx="748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說明文件</a:t>
            </a:r>
          </a:p>
        </p:txBody>
      </p:sp>
      <p:sp>
        <p:nvSpPr>
          <p:cNvPr id="52" name="橢圓 51"/>
          <p:cNvSpPr/>
          <p:nvPr/>
        </p:nvSpPr>
        <p:spPr>
          <a:xfrm>
            <a:off x="2087724" y="6309319"/>
            <a:ext cx="108012" cy="1440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53" name="橢圓 52"/>
          <p:cNvSpPr/>
          <p:nvPr/>
        </p:nvSpPr>
        <p:spPr>
          <a:xfrm>
            <a:off x="2087724" y="6525344"/>
            <a:ext cx="108012" cy="1440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54" name="橢圓 53"/>
          <p:cNvSpPr/>
          <p:nvPr/>
        </p:nvSpPr>
        <p:spPr>
          <a:xfrm>
            <a:off x="5184068" y="5331403"/>
            <a:ext cx="108012" cy="1440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55" name="橢圓 54"/>
          <p:cNvSpPr/>
          <p:nvPr/>
        </p:nvSpPr>
        <p:spPr>
          <a:xfrm>
            <a:off x="5184068" y="5547428"/>
            <a:ext cx="108012" cy="1440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5246180" y="5496327"/>
            <a:ext cx="8379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贊助商</a:t>
            </a:r>
            <a:r>
              <a:rPr lang="en-US" altLang="zh-TW" sz="1000" dirty="0"/>
              <a:t>Logo</a:t>
            </a:r>
            <a:endParaRPr lang="zh-TW" altLang="en-US" sz="10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5246180" y="5301208"/>
            <a:ext cx="8379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社群 </a:t>
            </a:r>
            <a:r>
              <a:rPr lang="en-US" altLang="zh-TW" sz="1000" dirty="0"/>
              <a:t>icon</a:t>
            </a:r>
            <a:endParaRPr lang="zh-TW" altLang="en-US" sz="1000" dirty="0"/>
          </a:p>
        </p:txBody>
      </p:sp>
      <p:cxnSp>
        <p:nvCxnSpPr>
          <p:cNvPr id="58" name="直線單箭頭接點 57"/>
          <p:cNvCxnSpPr/>
          <p:nvPr/>
        </p:nvCxnSpPr>
        <p:spPr>
          <a:xfrm>
            <a:off x="4716016" y="6072391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5408074" y="5949280"/>
            <a:ext cx="964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相關參考連結</a:t>
            </a:r>
          </a:p>
        </p:txBody>
      </p:sp>
      <p:cxnSp>
        <p:nvCxnSpPr>
          <p:cNvPr id="60" name="直線單箭頭接點 59"/>
          <p:cNvCxnSpPr/>
          <p:nvPr/>
        </p:nvCxnSpPr>
        <p:spPr>
          <a:xfrm>
            <a:off x="3851920" y="6546250"/>
            <a:ext cx="15481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5336066" y="6423139"/>
            <a:ext cx="1108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贊助商版權聲明</a:t>
            </a:r>
          </a:p>
        </p:txBody>
      </p:sp>
    </p:spTree>
    <p:extLst>
      <p:ext uri="{BB962C8B-B14F-4D97-AF65-F5344CB8AC3E}">
        <p14:creationId xmlns:p14="http://schemas.microsoft.com/office/powerpoint/2010/main" val="1354888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User\Admin\Desktop\fedoa\output\Visual_Desig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600"/>
            <a:ext cx="2994360" cy="677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群組 5"/>
          <p:cNvGrpSpPr/>
          <p:nvPr/>
        </p:nvGrpSpPr>
        <p:grpSpPr>
          <a:xfrm>
            <a:off x="1403648" y="548680"/>
            <a:ext cx="2287880" cy="1569659"/>
            <a:chOff x="3923928" y="548680"/>
            <a:chExt cx="1440160" cy="937031"/>
          </a:xfrm>
        </p:grpSpPr>
        <p:sp>
          <p:nvSpPr>
            <p:cNvPr id="4" name="文字方塊 3"/>
            <p:cNvSpPr txBox="1"/>
            <p:nvPr/>
          </p:nvSpPr>
          <p:spPr>
            <a:xfrm>
              <a:off x="3923928" y="548680"/>
              <a:ext cx="1080120" cy="937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(1)</a:t>
              </a:r>
              <a:r>
                <a:rPr lang="zh-TW" altLang="en-US" sz="1600" dirty="0"/>
                <a:t>顏色</a:t>
              </a:r>
              <a:r>
                <a:rPr lang="en-US" altLang="zh-TW" sz="1600" dirty="0"/>
                <a:t>(GGB)</a:t>
              </a:r>
              <a:r>
                <a:rPr lang="zh-TW" altLang="en-US" sz="1600" dirty="0"/>
                <a:t>：</a:t>
              </a:r>
              <a:endParaRPr lang="en-US" altLang="zh-TW" sz="1600" dirty="0"/>
            </a:p>
            <a:p>
              <a:r>
                <a:rPr lang="en-US" altLang="zh-TW" sz="1600" dirty="0"/>
                <a:t>036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057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100</a:t>
              </a:r>
            </a:p>
            <a:p>
              <a:r>
                <a:rPr lang="en-US" altLang="zh-TW" sz="1600" dirty="0"/>
                <a:t>060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110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180</a:t>
              </a:r>
            </a:p>
            <a:p>
              <a:r>
                <a:rPr lang="en-US" altLang="zh-TW" sz="1600" dirty="0"/>
                <a:t>120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124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188</a:t>
              </a:r>
            </a:p>
            <a:p>
              <a:r>
                <a:rPr lang="en-US" altLang="zh-TW" sz="1600" dirty="0"/>
                <a:t>230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230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230</a:t>
              </a:r>
            </a:p>
            <a:p>
              <a:r>
                <a:rPr lang="en-US" altLang="zh-TW" sz="1600" dirty="0"/>
                <a:t>255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255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255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4932040" y="764704"/>
              <a:ext cx="432048" cy="144016"/>
            </a:xfrm>
            <a:prstGeom prst="rect">
              <a:avLst/>
            </a:prstGeom>
            <a:solidFill>
              <a:srgbClr val="243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932040" y="908720"/>
              <a:ext cx="432048" cy="144016"/>
            </a:xfrm>
            <a:prstGeom prst="rect">
              <a:avLst/>
            </a:prstGeom>
            <a:solidFill>
              <a:srgbClr val="3C6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932040" y="1052736"/>
              <a:ext cx="432048" cy="144016"/>
            </a:xfrm>
            <a:prstGeom prst="rect">
              <a:avLst/>
            </a:prstGeom>
            <a:solidFill>
              <a:srgbClr val="A07C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932040" y="1196752"/>
              <a:ext cx="432048" cy="1440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E6E6E6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32040" y="1340768"/>
              <a:ext cx="432048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1447840" y="2458265"/>
            <a:ext cx="2747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(2)</a:t>
            </a:r>
            <a:r>
              <a:rPr lang="zh-TW" altLang="en-US" sz="1600">
                <a:latin typeface="Open Sans" panose="020B0606030504020204" pitchFamily="34" charset="0"/>
                <a:cs typeface="Open Sans" panose="020B0606030504020204" pitchFamily="34" charset="0"/>
              </a:rPr>
              <a:t>字形</a:t>
            </a:r>
            <a:r>
              <a:rPr lang="zh-TW" altLang="en-US" sz="1600" dirty="0">
                <a:latin typeface="Open Sans" panose="020B0606030504020204" pitchFamily="34" charset="0"/>
                <a:cs typeface="Open Sans" panose="020B0606030504020204" pitchFamily="34" charset="0"/>
              </a:rPr>
              <a:t>：</a:t>
            </a:r>
            <a:endParaRPr lang="en-US" altLang="zh-TW" sz="16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zh-TW" altLang="en-US" sz="1600">
                <a:latin typeface="Open Sans" panose="020B0606030504020204" pitchFamily="34" charset="0"/>
                <a:cs typeface="Open Sans" panose="020B0606030504020204" pitchFamily="34" charset="0"/>
              </a:rPr>
              <a:t>主</a:t>
            </a:r>
            <a:r>
              <a:rPr lang="zh-TW" altLang="en-US" sz="1600" dirty="0">
                <a:latin typeface="Open Sans" panose="020B0606030504020204" pitchFamily="34" charset="0"/>
                <a:cs typeface="Open Sans" panose="020B0606030504020204" pitchFamily="34" charset="0"/>
              </a:rPr>
              <a:t>標題：</a:t>
            </a:r>
            <a:r>
              <a:rPr lang="en-US" altLang="zh-TW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Montserrat</a:t>
            </a:r>
          </a:p>
          <a:p>
            <a:r>
              <a:rPr lang="zh-TW" altLang="en-US" sz="1600">
                <a:latin typeface="Open Sans" panose="020B0606030504020204" pitchFamily="34" charset="0"/>
                <a:cs typeface="Open Sans" panose="020B0606030504020204" pitchFamily="34" charset="0"/>
              </a:rPr>
              <a:t>其他</a:t>
            </a:r>
            <a:r>
              <a:rPr lang="zh-TW" altLang="en-US" sz="1600" dirty="0">
                <a:latin typeface="Open Sans" panose="020B0606030504020204" pitchFamily="34" charset="0"/>
                <a:cs typeface="Open Sans" panose="020B0606030504020204" pitchFamily="34" charset="0"/>
              </a:rPr>
              <a:t>文字：</a:t>
            </a:r>
            <a:r>
              <a:rPr lang="en-US" altLang="zh-TW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 Sans</a:t>
            </a:r>
            <a:endParaRPr lang="zh-TW" altLang="en-US" sz="16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447840" y="3679300"/>
            <a:ext cx="2747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(3)</a:t>
            </a:r>
            <a:r>
              <a:rPr lang="en-US" altLang="zh-TW" sz="1600">
                <a:latin typeface="Open Sans" panose="020B0606030504020204" pitchFamily="34" charset="0"/>
                <a:cs typeface="Open Sans" panose="020B0606030504020204" pitchFamily="34" charset="0"/>
              </a:rPr>
              <a:t>Logo</a:t>
            </a:r>
            <a:r>
              <a:rPr lang="zh-TW" altLang="en-US" sz="1600">
                <a:latin typeface="Open Sans" panose="020B0606030504020204" pitchFamily="34" charset="0"/>
                <a:cs typeface="Open Sans" panose="020B0606030504020204" pitchFamily="34" charset="0"/>
              </a:rPr>
              <a:t>：</a:t>
            </a:r>
            <a:endParaRPr lang="zh-TW" altLang="en-US" sz="16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51" name="Picture 3" descr="D:\User\Admin\Desktop\fedoa\fedora-logote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125" y="4622912"/>
            <a:ext cx="101123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User\Admin\Desktop\fedoa\fedora_infinity_140x14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124" y="3679299"/>
            <a:ext cx="954379" cy="95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33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C94876D-3E11-4718-A94B-76794A08F83D}"/>
              </a:ext>
            </a:extLst>
          </p:cNvPr>
          <p:cNvSpPr txBox="1"/>
          <p:nvPr/>
        </p:nvSpPr>
        <p:spPr>
          <a:xfrm>
            <a:off x="4647447" y="2921168"/>
            <a:ext cx="36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latin typeface="+mj-ea"/>
                <a:ea typeface="+mj-ea"/>
              </a:rPr>
              <a:t>768px</a:t>
            </a:r>
            <a:endParaRPr lang="zh-TW" altLang="en-US" sz="6000" dirty="0">
              <a:latin typeface="+mj-ea"/>
              <a:ea typeface="+mj-ea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B27528C-22E0-41D8-B263-8B9C2884EB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-1"/>
            <a:ext cx="20838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28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30F05C74-E47B-430E-8637-DC2F50D5E4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314" y="-9144"/>
            <a:ext cx="2033533" cy="6858000"/>
          </a:xfrm>
          <a:prstGeom prst="rect">
            <a:avLst/>
          </a:prstGeom>
        </p:spPr>
      </p:pic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C1D79077-6FD0-4C9B-BC65-60510442A995}"/>
              </a:ext>
            </a:extLst>
          </p:cNvPr>
          <p:cNvCxnSpPr/>
          <p:nvPr/>
        </p:nvCxnSpPr>
        <p:spPr>
          <a:xfrm>
            <a:off x="4091506" y="723295"/>
            <a:ext cx="106399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F46DE0A3-2F09-48BD-9DA4-DB56A79E8EE6}"/>
              </a:ext>
            </a:extLst>
          </p:cNvPr>
          <p:cNvSpPr txBox="1"/>
          <p:nvPr/>
        </p:nvSpPr>
        <p:spPr>
          <a:xfrm>
            <a:off x="5140258" y="593544"/>
            <a:ext cx="712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主題標語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15BFC375-D36B-4D0B-90B1-19BE652B9F18}"/>
              </a:ext>
            </a:extLst>
          </p:cNvPr>
          <p:cNvCxnSpPr/>
          <p:nvPr/>
        </p:nvCxnSpPr>
        <p:spPr>
          <a:xfrm>
            <a:off x="4019214" y="1011327"/>
            <a:ext cx="106399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09C263B4-2F26-49A6-8B61-51DF32E2EB3C}"/>
              </a:ext>
            </a:extLst>
          </p:cNvPr>
          <p:cNvSpPr txBox="1"/>
          <p:nvPr/>
        </p:nvSpPr>
        <p:spPr>
          <a:xfrm>
            <a:off x="5126386" y="878523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主題說明</a:t>
            </a: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98C4AE2B-76F3-493B-BE1C-1E8BDA8F5378}"/>
              </a:ext>
            </a:extLst>
          </p:cNvPr>
          <p:cNvCxnSpPr/>
          <p:nvPr/>
        </p:nvCxnSpPr>
        <p:spPr>
          <a:xfrm>
            <a:off x="4235522" y="1463879"/>
            <a:ext cx="106399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DC30B1D4-493D-4283-9C7B-D7F955D473B4}"/>
              </a:ext>
            </a:extLst>
          </p:cNvPr>
          <p:cNvSpPr txBox="1"/>
          <p:nvPr/>
        </p:nvSpPr>
        <p:spPr>
          <a:xfrm>
            <a:off x="5331130" y="1340768"/>
            <a:ext cx="1022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版本發布快訊</a:t>
            </a:r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3CD95E49-EFE6-4C72-B159-41EF426300B3}"/>
              </a:ext>
            </a:extLst>
          </p:cNvPr>
          <p:cNvSpPr/>
          <p:nvPr/>
        </p:nvSpPr>
        <p:spPr>
          <a:xfrm>
            <a:off x="2723354" y="301116"/>
            <a:ext cx="108012" cy="1440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6701B3EA-6B8B-4D02-8DEA-3DC463AA0542}"/>
              </a:ext>
            </a:extLst>
          </p:cNvPr>
          <p:cNvSpPr/>
          <p:nvPr/>
        </p:nvSpPr>
        <p:spPr>
          <a:xfrm>
            <a:off x="3875482" y="264365"/>
            <a:ext cx="108012" cy="1440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8BCA4990-38C4-4C7F-B63A-9B84586630D7}"/>
              </a:ext>
            </a:extLst>
          </p:cNvPr>
          <p:cNvSpPr/>
          <p:nvPr/>
        </p:nvSpPr>
        <p:spPr>
          <a:xfrm>
            <a:off x="4561349" y="179555"/>
            <a:ext cx="108012" cy="1440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CB3F1937-2CD1-4EF7-ACE2-50EC1582AD23}"/>
              </a:ext>
            </a:extLst>
          </p:cNvPr>
          <p:cNvSpPr/>
          <p:nvPr/>
        </p:nvSpPr>
        <p:spPr>
          <a:xfrm>
            <a:off x="4561349" y="390201"/>
            <a:ext cx="108012" cy="1440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74120EC2-B647-4238-968D-781BEBFA06BC}"/>
              </a:ext>
            </a:extLst>
          </p:cNvPr>
          <p:cNvSpPr txBox="1"/>
          <p:nvPr/>
        </p:nvSpPr>
        <p:spPr>
          <a:xfrm>
            <a:off x="4633641" y="128452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Logo</a:t>
            </a:r>
            <a:endParaRPr lang="zh-TW" altLang="en-US" sz="10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7D24EE6A-0E84-4FDB-B070-EB9BA4FF6302}"/>
              </a:ext>
            </a:extLst>
          </p:cNvPr>
          <p:cNvCxnSpPr/>
          <p:nvPr/>
        </p:nvCxnSpPr>
        <p:spPr>
          <a:xfrm>
            <a:off x="4263054" y="1926124"/>
            <a:ext cx="5599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BB8620B4-5E19-4990-8FDB-54EFE27DDEEC}"/>
              </a:ext>
            </a:extLst>
          </p:cNvPr>
          <p:cNvSpPr txBox="1"/>
          <p:nvPr/>
        </p:nvSpPr>
        <p:spPr>
          <a:xfrm>
            <a:off x="4867306" y="1803013"/>
            <a:ext cx="1051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版本環境選擇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B5006C25-BC11-4D37-93EE-0B94D74F4077}"/>
              </a:ext>
            </a:extLst>
          </p:cNvPr>
          <p:cNvSpPr txBox="1"/>
          <p:nvPr/>
        </p:nvSpPr>
        <p:spPr>
          <a:xfrm>
            <a:off x="4641669" y="335282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文字</a:t>
            </a:r>
            <a:r>
              <a:rPr lang="en-US" altLang="zh-TW" sz="1000" dirty="0"/>
              <a:t>Logo</a:t>
            </a:r>
            <a:endParaRPr lang="zh-TW" altLang="en-US" sz="1000" dirty="0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E42A9790-01DB-45A9-A27B-A4A4711EE245}"/>
              </a:ext>
            </a:extLst>
          </p:cNvPr>
          <p:cNvCxnSpPr/>
          <p:nvPr/>
        </p:nvCxnSpPr>
        <p:spPr>
          <a:xfrm>
            <a:off x="4286972" y="2424811"/>
            <a:ext cx="5599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45C93779-93D2-41EC-AB22-697B66DD3B79}"/>
              </a:ext>
            </a:extLst>
          </p:cNvPr>
          <p:cNvSpPr txBox="1"/>
          <p:nvPr/>
        </p:nvSpPr>
        <p:spPr>
          <a:xfrm>
            <a:off x="4876160" y="2301700"/>
            <a:ext cx="1022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功能說明</a:t>
            </a:r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8BA40F44-B61C-43CB-BA56-DE604699CB42}"/>
              </a:ext>
            </a:extLst>
          </p:cNvPr>
          <p:cNvCxnSpPr/>
          <p:nvPr/>
        </p:nvCxnSpPr>
        <p:spPr>
          <a:xfrm>
            <a:off x="4194846" y="3188805"/>
            <a:ext cx="5599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62CCA123-0F12-4538-AADB-517E22847F12}"/>
              </a:ext>
            </a:extLst>
          </p:cNvPr>
          <p:cNvSpPr txBox="1"/>
          <p:nvPr/>
        </p:nvSpPr>
        <p:spPr>
          <a:xfrm>
            <a:off x="4834514" y="3065694"/>
            <a:ext cx="1210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核心價值示意圖</a:t>
            </a: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AE29E095-083F-43E3-B174-3A609C72240A}"/>
              </a:ext>
            </a:extLst>
          </p:cNvPr>
          <p:cNvCxnSpPr/>
          <p:nvPr/>
        </p:nvCxnSpPr>
        <p:spPr>
          <a:xfrm>
            <a:off x="4238728" y="3440400"/>
            <a:ext cx="5599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DD67DC8-7E13-4FF9-A0E1-923B140E4E28}"/>
              </a:ext>
            </a:extLst>
          </p:cNvPr>
          <p:cNvSpPr txBox="1"/>
          <p:nvPr/>
        </p:nvSpPr>
        <p:spPr>
          <a:xfrm>
            <a:off x="4788024" y="3309302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核心價值示說明</a:t>
            </a:r>
          </a:p>
          <a:p>
            <a:endParaRPr lang="zh-TW" altLang="en-US" sz="1000" dirty="0"/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791C9807-6270-4073-ABFA-4F58C58274BC}"/>
              </a:ext>
            </a:extLst>
          </p:cNvPr>
          <p:cNvCxnSpPr/>
          <p:nvPr/>
        </p:nvCxnSpPr>
        <p:spPr>
          <a:xfrm>
            <a:off x="4245084" y="3775229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47AD5BFC-387F-4916-9606-AB9CE93CB6F3}"/>
              </a:ext>
            </a:extLst>
          </p:cNvPr>
          <p:cNvSpPr txBox="1"/>
          <p:nvPr/>
        </p:nvSpPr>
        <p:spPr>
          <a:xfrm>
            <a:off x="5081158" y="3652118"/>
            <a:ext cx="748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說明文件</a:t>
            </a:r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CFCE6C24-A192-4E6C-BDDB-76553120D11C}"/>
              </a:ext>
            </a:extLst>
          </p:cNvPr>
          <p:cNvSpPr/>
          <p:nvPr/>
        </p:nvSpPr>
        <p:spPr>
          <a:xfrm>
            <a:off x="2435322" y="6000381"/>
            <a:ext cx="108012" cy="1440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EF06B479-F22D-41B1-AA56-F03C7C08BCC8}"/>
              </a:ext>
            </a:extLst>
          </p:cNvPr>
          <p:cNvSpPr/>
          <p:nvPr/>
        </p:nvSpPr>
        <p:spPr>
          <a:xfrm>
            <a:off x="2939378" y="6173007"/>
            <a:ext cx="108012" cy="1440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815E23A0-1F89-4E9F-A273-646FD652230F}"/>
              </a:ext>
            </a:extLst>
          </p:cNvPr>
          <p:cNvSpPr/>
          <p:nvPr/>
        </p:nvSpPr>
        <p:spPr>
          <a:xfrm>
            <a:off x="4772402" y="5364170"/>
            <a:ext cx="108012" cy="1440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8F70C35E-B54F-40A4-99AD-EFE106A14777}"/>
              </a:ext>
            </a:extLst>
          </p:cNvPr>
          <p:cNvSpPr/>
          <p:nvPr/>
        </p:nvSpPr>
        <p:spPr>
          <a:xfrm>
            <a:off x="4772402" y="5580195"/>
            <a:ext cx="108012" cy="1440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DFB03B21-CABB-4139-9155-7C4ED3F46DDC}"/>
              </a:ext>
            </a:extLst>
          </p:cNvPr>
          <p:cNvSpPr txBox="1"/>
          <p:nvPr/>
        </p:nvSpPr>
        <p:spPr>
          <a:xfrm>
            <a:off x="4834514" y="5529094"/>
            <a:ext cx="8379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贊助商</a:t>
            </a:r>
            <a:r>
              <a:rPr lang="en-US" altLang="zh-TW" sz="1000" dirty="0"/>
              <a:t>Logo</a:t>
            </a:r>
            <a:endParaRPr lang="zh-TW" altLang="en-US" sz="1000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53A5F510-E5AA-4F42-912B-9D4B24D9D18A}"/>
              </a:ext>
            </a:extLst>
          </p:cNvPr>
          <p:cNvSpPr txBox="1"/>
          <p:nvPr/>
        </p:nvSpPr>
        <p:spPr>
          <a:xfrm>
            <a:off x="4834514" y="5333975"/>
            <a:ext cx="8379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社群 </a:t>
            </a:r>
            <a:r>
              <a:rPr lang="en-US" altLang="zh-TW" sz="1000" dirty="0"/>
              <a:t>icon</a:t>
            </a:r>
            <a:endParaRPr lang="zh-TW" altLang="en-US" sz="1000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E2D31F81-A5AC-41EF-8ADF-8A5A8CCF741A}"/>
              </a:ext>
            </a:extLst>
          </p:cNvPr>
          <p:cNvCxnSpPr/>
          <p:nvPr/>
        </p:nvCxnSpPr>
        <p:spPr>
          <a:xfrm>
            <a:off x="4146207" y="5988770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79E99DF7-7599-4EB2-AD99-A4E5E1242530}"/>
              </a:ext>
            </a:extLst>
          </p:cNvPr>
          <p:cNvSpPr txBox="1"/>
          <p:nvPr/>
        </p:nvSpPr>
        <p:spPr>
          <a:xfrm>
            <a:off x="4838265" y="5865659"/>
            <a:ext cx="964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相關參考連結</a:t>
            </a:r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E5027D51-625F-4613-8331-5016ED3EE0E4}"/>
              </a:ext>
            </a:extLst>
          </p:cNvPr>
          <p:cNvCxnSpPr/>
          <p:nvPr/>
        </p:nvCxnSpPr>
        <p:spPr>
          <a:xfrm>
            <a:off x="3595478" y="6455758"/>
            <a:ext cx="15481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96D86070-293F-4306-A7C9-88C0D27763ED}"/>
              </a:ext>
            </a:extLst>
          </p:cNvPr>
          <p:cNvSpPr txBox="1"/>
          <p:nvPr/>
        </p:nvSpPr>
        <p:spPr>
          <a:xfrm>
            <a:off x="5079624" y="6332647"/>
            <a:ext cx="1108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贊助商版權聲明</a:t>
            </a:r>
          </a:p>
        </p:txBody>
      </p: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83A8E1A8-ACD8-4A86-9EFA-75B40BDC7BF5}"/>
              </a:ext>
            </a:extLst>
          </p:cNvPr>
          <p:cNvCxnSpPr/>
          <p:nvPr/>
        </p:nvCxnSpPr>
        <p:spPr>
          <a:xfrm>
            <a:off x="4198836" y="2844859"/>
            <a:ext cx="5599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21F7D25E-A744-431C-9720-33102ED68839}"/>
              </a:ext>
            </a:extLst>
          </p:cNvPr>
          <p:cNvSpPr txBox="1"/>
          <p:nvPr/>
        </p:nvSpPr>
        <p:spPr>
          <a:xfrm>
            <a:off x="4788024" y="2721748"/>
            <a:ext cx="1022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方便的按鈕</a:t>
            </a:r>
          </a:p>
        </p:txBody>
      </p:sp>
    </p:spTree>
    <p:extLst>
      <p:ext uri="{BB962C8B-B14F-4D97-AF65-F5344CB8AC3E}">
        <p14:creationId xmlns:p14="http://schemas.microsoft.com/office/powerpoint/2010/main" val="967397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B7E308A4-C119-459E-92AC-8DD2CC7B40E9}"/>
              </a:ext>
            </a:extLst>
          </p:cNvPr>
          <p:cNvGrpSpPr/>
          <p:nvPr/>
        </p:nvGrpSpPr>
        <p:grpSpPr>
          <a:xfrm>
            <a:off x="1403648" y="548680"/>
            <a:ext cx="2287880" cy="1569659"/>
            <a:chOff x="3923928" y="548680"/>
            <a:chExt cx="1440160" cy="937031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06782A8D-D656-46AA-BE5A-ED01054BE74B}"/>
                </a:ext>
              </a:extLst>
            </p:cNvPr>
            <p:cNvSpPr txBox="1"/>
            <p:nvPr/>
          </p:nvSpPr>
          <p:spPr>
            <a:xfrm>
              <a:off x="3923928" y="548680"/>
              <a:ext cx="1080120" cy="937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(1)</a:t>
              </a:r>
              <a:r>
                <a:rPr lang="zh-TW" altLang="en-US" sz="1600" dirty="0"/>
                <a:t>顏色</a:t>
              </a:r>
              <a:r>
                <a:rPr lang="en-US" altLang="zh-TW" sz="1600" dirty="0"/>
                <a:t>(GGB)</a:t>
              </a:r>
              <a:r>
                <a:rPr lang="zh-TW" altLang="en-US" sz="1600" dirty="0"/>
                <a:t>：</a:t>
              </a:r>
              <a:endParaRPr lang="en-US" altLang="zh-TW" sz="1600" dirty="0"/>
            </a:p>
            <a:p>
              <a:r>
                <a:rPr lang="en-US" altLang="zh-TW" sz="1600" dirty="0"/>
                <a:t>036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057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100</a:t>
              </a:r>
            </a:p>
            <a:p>
              <a:r>
                <a:rPr lang="en-US" altLang="zh-TW" sz="1600" dirty="0"/>
                <a:t>060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110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180</a:t>
              </a:r>
            </a:p>
            <a:p>
              <a:r>
                <a:rPr lang="en-US" altLang="zh-TW" sz="1600" dirty="0"/>
                <a:t>120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124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188</a:t>
              </a:r>
            </a:p>
            <a:p>
              <a:r>
                <a:rPr lang="en-US" altLang="zh-TW" sz="1600" dirty="0"/>
                <a:t>230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230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230</a:t>
              </a:r>
            </a:p>
            <a:p>
              <a:r>
                <a:rPr lang="en-US" altLang="zh-TW" sz="1600" dirty="0"/>
                <a:t>255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255</a:t>
              </a:r>
              <a:r>
                <a:rPr lang="zh-TW" altLang="en-US" sz="1600" dirty="0"/>
                <a:t>，</a:t>
              </a:r>
              <a:r>
                <a:rPr lang="en-US" altLang="zh-TW" sz="1600" dirty="0"/>
                <a:t>255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858A2F6-E7D3-45C0-AEC0-06FD1396DA66}"/>
                </a:ext>
              </a:extLst>
            </p:cNvPr>
            <p:cNvSpPr/>
            <p:nvPr/>
          </p:nvSpPr>
          <p:spPr>
            <a:xfrm>
              <a:off x="4932040" y="764704"/>
              <a:ext cx="432048" cy="144016"/>
            </a:xfrm>
            <a:prstGeom prst="rect">
              <a:avLst/>
            </a:prstGeom>
            <a:solidFill>
              <a:srgbClr val="243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FE9C8C0-13CC-4416-AA20-E087D2B6999D}"/>
                </a:ext>
              </a:extLst>
            </p:cNvPr>
            <p:cNvSpPr/>
            <p:nvPr/>
          </p:nvSpPr>
          <p:spPr>
            <a:xfrm>
              <a:off x="4932040" y="908720"/>
              <a:ext cx="432048" cy="144016"/>
            </a:xfrm>
            <a:prstGeom prst="rect">
              <a:avLst/>
            </a:prstGeom>
            <a:solidFill>
              <a:srgbClr val="3C6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476D337-2846-4AD3-87CD-7174BE73D26A}"/>
                </a:ext>
              </a:extLst>
            </p:cNvPr>
            <p:cNvSpPr/>
            <p:nvPr/>
          </p:nvSpPr>
          <p:spPr>
            <a:xfrm>
              <a:off x="4932040" y="1052736"/>
              <a:ext cx="432048" cy="144016"/>
            </a:xfrm>
            <a:prstGeom prst="rect">
              <a:avLst/>
            </a:prstGeom>
            <a:solidFill>
              <a:srgbClr val="A07C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0071CDD-8468-4936-99D8-535C0A1CEB71}"/>
                </a:ext>
              </a:extLst>
            </p:cNvPr>
            <p:cNvSpPr/>
            <p:nvPr/>
          </p:nvSpPr>
          <p:spPr>
            <a:xfrm>
              <a:off x="4932040" y="1196752"/>
              <a:ext cx="432048" cy="14401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E6E6E6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EF222C6-38FC-4CDC-A6D3-EB8354A2E2A7}"/>
                </a:ext>
              </a:extLst>
            </p:cNvPr>
            <p:cNvSpPr/>
            <p:nvPr/>
          </p:nvSpPr>
          <p:spPr>
            <a:xfrm>
              <a:off x="4932040" y="1340768"/>
              <a:ext cx="432048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6FC6E2CF-4B49-4C4C-9EE1-E9F7B64D1A57}"/>
              </a:ext>
            </a:extLst>
          </p:cNvPr>
          <p:cNvSpPr txBox="1"/>
          <p:nvPr/>
        </p:nvSpPr>
        <p:spPr>
          <a:xfrm>
            <a:off x="1447840" y="2458265"/>
            <a:ext cx="2747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(2)</a:t>
            </a:r>
            <a:r>
              <a:rPr lang="zh-TW" altLang="en-US" sz="1600">
                <a:latin typeface="Open Sans" panose="020B0606030504020204" pitchFamily="34" charset="0"/>
                <a:cs typeface="Open Sans" panose="020B0606030504020204" pitchFamily="34" charset="0"/>
              </a:rPr>
              <a:t>字形</a:t>
            </a:r>
            <a:r>
              <a:rPr lang="zh-TW" altLang="en-US" sz="1600" dirty="0">
                <a:latin typeface="Open Sans" panose="020B0606030504020204" pitchFamily="34" charset="0"/>
                <a:cs typeface="Open Sans" panose="020B0606030504020204" pitchFamily="34" charset="0"/>
              </a:rPr>
              <a:t>：</a:t>
            </a:r>
            <a:endParaRPr lang="en-US" altLang="zh-TW" sz="16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zh-TW" altLang="en-US" sz="1600">
                <a:latin typeface="Open Sans" panose="020B0606030504020204" pitchFamily="34" charset="0"/>
                <a:cs typeface="Open Sans" panose="020B0606030504020204" pitchFamily="34" charset="0"/>
              </a:rPr>
              <a:t>主</a:t>
            </a:r>
            <a:r>
              <a:rPr lang="zh-TW" altLang="en-US" sz="1600" dirty="0">
                <a:latin typeface="Open Sans" panose="020B0606030504020204" pitchFamily="34" charset="0"/>
                <a:cs typeface="Open Sans" panose="020B0606030504020204" pitchFamily="34" charset="0"/>
              </a:rPr>
              <a:t>標題：</a:t>
            </a:r>
            <a:r>
              <a:rPr lang="en-US" altLang="zh-TW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Montserrat</a:t>
            </a:r>
          </a:p>
          <a:p>
            <a:r>
              <a:rPr lang="zh-TW" altLang="en-US" sz="1600">
                <a:latin typeface="Open Sans" panose="020B0606030504020204" pitchFamily="34" charset="0"/>
                <a:cs typeface="Open Sans" panose="020B0606030504020204" pitchFamily="34" charset="0"/>
              </a:rPr>
              <a:t>其他</a:t>
            </a:r>
            <a:r>
              <a:rPr lang="zh-TW" altLang="en-US" sz="1600" dirty="0">
                <a:latin typeface="Open Sans" panose="020B0606030504020204" pitchFamily="34" charset="0"/>
                <a:cs typeface="Open Sans" panose="020B0606030504020204" pitchFamily="34" charset="0"/>
              </a:rPr>
              <a:t>文字：</a:t>
            </a:r>
            <a:r>
              <a:rPr lang="en-US" altLang="zh-TW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 Sans</a:t>
            </a:r>
            <a:endParaRPr lang="zh-TW" altLang="en-US" sz="16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144E3C5-2119-44F2-95D0-04657ACDE77E}"/>
              </a:ext>
            </a:extLst>
          </p:cNvPr>
          <p:cNvSpPr txBox="1"/>
          <p:nvPr/>
        </p:nvSpPr>
        <p:spPr>
          <a:xfrm>
            <a:off x="1745686" y="5295678"/>
            <a:ext cx="274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(4)</a:t>
            </a:r>
            <a:r>
              <a:rPr lang="en-US" altLang="zh-TW" sz="1600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zh-TW" altLang="en-US" sz="1600" dirty="0">
                <a:latin typeface="Open Sans" panose="020B0606030504020204" pitchFamily="34" charset="0"/>
                <a:cs typeface="Open Sans" panose="020B0606030504020204" pitchFamily="34" charset="0"/>
              </a:rPr>
              <a:t>按鈕：方便行動裝置使用者扁點擊</a:t>
            </a:r>
          </a:p>
        </p:txBody>
      </p:sp>
      <p:pic>
        <p:nvPicPr>
          <p:cNvPr id="11" name="Picture 3" descr="D:\User\Admin\Desktop\fedoa\fedora-logotext.png">
            <a:extLst>
              <a:ext uri="{FF2B5EF4-FFF2-40B4-BE49-F238E27FC236}">
                <a16:creationId xmlns:a16="http://schemas.microsoft.com/office/drawing/2014/main" id="{3F361140-95D6-4713-9410-AF2554CC7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125" y="4622912"/>
            <a:ext cx="101123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D:\User\Admin\Desktop\fedoa\fedora_infinity_140x140.png">
            <a:extLst>
              <a:ext uri="{FF2B5EF4-FFF2-40B4-BE49-F238E27FC236}">
                <a16:creationId xmlns:a16="http://schemas.microsoft.com/office/drawing/2014/main" id="{563CE42F-D1CE-4756-A00E-83286D2B8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124" y="3679299"/>
            <a:ext cx="954379" cy="95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5045BE9B-43AC-446F-90F7-7C81F9FA4C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687" y="0"/>
            <a:ext cx="2033533" cy="6858000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AEA8A83C-9BA3-47C9-95D6-14520090F973}"/>
              </a:ext>
            </a:extLst>
          </p:cNvPr>
          <p:cNvSpPr txBox="1"/>
          <p:nvPr/>
        </p:nvSpPr>
        <p:spPr>
          <a:xfrm>
            <a:off x="1600240" y="3831700"/>
            <a:ext cx="2747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(3)</a:t>
            </a:r>
            <a:r>
              <a:rPr lang="en-US" altLang="zh-TW" sz="1600" dirty="0">
                <a:latin typeface="Open Sans" panose="020B0606030504020204" pitchFamily="34" charset="0"/>
                <a:cs typeface="Open Sans" panose="020B0606030504020204" pitchFamily="34" charset="0"/>
              </a:rPr>
              <a:t>Logo</a:t>
            </a:r>
            <a:r>
              <a:rPr lang="zh-TW" altLang="en-US" sz="1600" dirty="0">
                <a:latin typeface="Open Sans" panose="020B0606030504020204" pitchFamily="34" charset="0"/>
                <a:cs typeface="Open Sans" panose="020B0606030504020204" pitchFamily="34" charset="0"/>
              </a:rPr>
              <a:t>：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9E907601-BD03-4FBE-881E-6D3CC8E13F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1952" y="5965464"/>
            <a:ext cx="1804320" cy="68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03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6890938-965E-419B-B0D4-A84828603D0B}"/>
              </a:ext>
            </a:extLst>
          </p:cNvPr>
          <p:cNvSpPr txBox="1"/>
          <p:nvPr/>
        </p:nvSpPr>
        <p:spPr>
          <a:xfrm>
            <a:off x="4647447" y="2921168"/>
            <a:ext cx="36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latin typeface="+mj-ea"/>
                <a:ea typeface="+mj-ea"/>
              </a:rPr>
              <a:t>320px</a:t>
            </a:r>
            <a:endParaRPr lang="zh-TW" altLang="en-US" sz="6000" dirty="0">
              <a:latin typeface="+mj-ea"/>
              <a:ea typeface="+mj-ea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E3C68EA-983D-40CA-9B80-F98B0FE53F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-1"/>
            <a:ext cx="3287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72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0A1235A-8781-4486-B932-73F82831DB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0"/>
            <a:ext cx="3287975" cy="6858000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16D7565F-29A9-4D7E-8EDC-07F3E3E41A85}"/>
              </a:ext>
            </a:extLst>
          </p:cNvPr>
          <p:cNvCxnSpPr>
            <a:cxnSpLocks/>
          </p:cNvCxnSpPr>
          <p:nvPr/>
        </p:nvCxnSpPr>
        <p:spPr>
          <a:xfrm rot="10800000">
            <a:off x="1918876" y="820452"/>
            <a:ext cx="106399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3C72FFDA-6132-41F2-BEB6-B48EF689B728}"/>
              </a:ext>
            </a:extLst>
          </p:cNvPr>
          <p:cNvSpPr txBox="1"/>
          <p:nvPr/>
        </p:nvSpPr>
        <p:spPr>
          <a:xfrm>
            <a:off x="1206860" y="692696"/>
            <a:ext cx="712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主題標語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9F6D2C0-0377-4644-9ADE-4A158D3ABC13}"/>
              </a:ext>
            </a:extLst>
          </p:cNvPr>
          <p:cNvCxnSpPr>
            <a:cxnSpLocks/>
          </p:cNvCxnSpPr>
          <p:nvPr/>
        </p:nvCxnSpPr>
        <p:spPr>
          <a:xfrm rot="10800000">
            <a:off x="1846584" y="1108484"/>
            <a:ext cx="106399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C4955A87-1E1E-4B08-9D6F-712202323F5D}"/>
              </a:ext>
            </a:extLst>
          </p:cNvPr>
          <p:cNvSpPr txBox="1"/>
          <p:nvPr/>
        </p:nvSpPr>
        <p:spPr>
          <a:xfrm>
            <a:off x="1187624" y="993126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主題說明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3BF8C8DF-58BC-458C-B945-628CEA7763B0}"/>
              </a:ext>
            </a:extLst>
          </p:cNvPr>
          <p:cNvCxnSpPr>
            <a:cxnSpLocks/>
          </p:cNvCxnSpPr>
          <p:nvPr/>
        </p:nvCxnSpPr>
        <p:spPr>
          <a:xfrm rot="10800000">
            <a:off x="1835696" y="1638565"/>
            <a:ext cx="106399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DA955DD-700E-4D57-8923-BC3CD2A07865}"/>
              </a:ext>
            </a:extLst>
          </p:cNvPr>
          <p:cNvSpPr txBox="1"/>
          <p:nvPr/>
        </p:nvSpPr>
        <p:spPr>
          <a:xfrm>
            <a:off x="961980" y="1515454"/>
            <a:ext cx="1022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版本發布快訊</a:t>
            </a: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3FF7D9B8-51E3-4A5B-B065-950EB74F181E}"/>
              </a:ext>
            </a:extLst>
          </p:cNvPr>
          <p:cNvSpPr/>
          <p:nvPr/>
        </p:nvSpPr>
        <p:spPr>
          <a:xfrm>
            <a:off x="3627408" y="311750"/>
            <a:ext cx="108012" cy="1440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0411BA4E-1AF6-4E5B-87F5-8091F7C4CFE0}"/>
              </a:ext>
            </a:extLst>
          </p:cNvPr>
          <p:cNvSpPr/>
          <p:nvPr/>
        </p:nvSpPr>
        <p:spPr>
          <a:xfrm>
            <a:off x="1845135" y="240167"/>
            <a:ext cx="108012" cy="1440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7D1853C5-1C3B-485F-91E4-68CB6AFF1AFF}"/>
              </a:ext>
            </a:extLst>
          </p:cNvPr>
          <p:cNvSpPr/>
          <p:nvPr/>
        </p:nvSpPr>
        <p:spPr>
          <a:xfrm>
            <a:off x="1845135" y="450813"/>
            <a:ext cx="108012" cy="1440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69FD739-3FCA-4419-8C6C-D3C74B11E52C}"/>
              </a:ext>
            </a:extLst>
          </p:cNvPr>
          <p:cNvSpPr txBox="1"/>
          <p:nvPr/>
        </p:nvSpPr>
        <p:spPr>
          <a:xfrm>
            <a:off x="1917427" y="189064"/>
            <a:ext cx="487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Logo</a:t>
            </a:r>
            <a:endParaRPr lang="zh-TW" altLang="en-US" sz="10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D425273-2602-450A-8C5C-C87CADEF2A4A}"/>
              </a:ext>
            </a:extLst>
          </p:cNvPr>
          <p:cNvCxnSpPr>
            <a:cxnSpLocks/>
          </p:cNvCxnSpPr>
          <p:nvPr/>
        </p:nvCxnSpPr>
        <p:spPr>
          <a:xfrm rot="10800000">
            <a:off x="2495875" y="2130328"/>
            <a:ext cx="5599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38704B3-A5F6-4DA1-A9C0-22806B0C3921}"/>
              </a:ext>
            </a:extLst>
          </p:cNvPr>
          <p:cNvSpPr txBox="1"/>
          <p:nvPr/>
        </p:nvSpPr>
        <p:spPr>
          <a:xfrm>
            <a:off x="1619672" y="2007217"/>
            <a:ext cx="1051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版本環境選擇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CEFCE34-CBD8-4353-85B2-4C91FF8DCCE8}"/>
              </a:ext>
            </a:extLst>
          </p:cNvPr>
          <p:cNvSpPr txBox="1"/>
          <p:nvPr/>
        </p:nvSpPr>
        <p:spPr>
          <a:xfrm>
            <a:off x="1925455" y="395894"/>
            <a:ext cx="700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文字</a:t>
            </a:r>
            <a:r>
              <a:rPr lang="en-US" altLang="zh-TW" sz="1000" dirty="0"/>
              <a:t>Logo</a:t>
            </a:r>
            <a:endParaRPr lang="zh-TW" altLang="en-US" sz="1000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96FBA107-78D8-440A-B13C-E6661A0BF298}"/>
              </a:ext>
            </a:extLst>
          </p:cNvPr>
          <p:cNvCxnSpPr>
            <a:cxnSpLocks/>
          </p:cNvCxnSpPr>
          <p:nvPr/>
        </p:nvCxnSpPr>
        <p:spPr>
          <a:xfrm rot="10800000">
            <a:off x="2367506" y="2802842"/>
            <a:ext cx="5599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7B3119A-6441-42F6-8189-1E0D8CF38177}"/>
              </a:ext>
            </a:extLst>
          </p:cNvPr>
          <p:cNvSpPr txBox="1"/>
          <p:nvPr/>
        </p:nvSpPr>
        <p:spPr>
          <a:xfrm>
            <a:off x="1698340" y="2679731"/>
            <a:ext cx="1022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功能說明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6311A47-FF19-40EA-B8C2-5A0B0DBDF29A}"/>
              </a:ext>
            </a:extLst>
          </p:cNvPr>
          <p:cNvCxnSpPr>
            <a:cxnSpLocks/>
          </p:cNvCxnSpPr>
          <p:nvPr/>
        </p:nvCxnSpPr>
        <p:spPr>
          <a:xfrm>
            <a:off x="4788024" y="1108484"/>
            <a:ext cx="16571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39EC470-4B8C-4138-AB54-6A1B8CF0B737}"/>
              </a:ext>
            </a:extLst>
          </p:cNvPr>
          <p:cNvSpPr txBox="1"/>
          <p:nvPr/>
        </p:nvSpPr>
        <p:spPr>
          <a:xfrm>
            <a:off x="6438808" y="993125"/>
            <a:ext cx="1210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核心價值示意圖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8C88EB24-B297-4276-97E7-512205B53B5A}"/>
              </a:ext>
            </a:extLst>
          </p:cNvPr>
          <p:cNvCxnSpPr>
            <a:cxnSpLocks/>
          </p:cNvCxnSpPr>
          <p:nvPr/>
        </p:nvCxnSpPr>
        <p:spPr>
          <a:xfrm>
            <a:off x="4716016" y="2439908"/>
            <a:ext cx="1800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227188A-FCF6-4D6B-BD94-13AF7361D424}"/>
              </a:ext>
            </a:extLst>
          </p:cNvPr>
          <p:cNvSpPr txBox="1"/>
          <p:nvPr/>
        </p:nvSpPr>
        <p:spPr>
          <a:xfrm>
            <a:off x="6445148" y="2317894"/>
            <a:ext cx="1108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核心價值示說明</a:t>
            </a:r>
          </a:p>
          <a:p>
            <a:endParaRPr lang="zh-TW" altLang="en-US" sz="1000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F7FED36-E36D-4F9A-8417-F773041C6753}"/>
              </a:ext>
            </a:extLst>
          </p:cNvPr>
          <p:cNvCxnSpPr/>
          <p:nvPr/>
        </p:nvCxnSpPr>
        <p:spPr>
          <a:xfrm>
            <a:off x="5891951" y="507295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FE733A0-5A3A-4E1E-A812-B0DDF811B955}"/>
              </a:ext>
            </a:extLst>
          </p:cNvPr>
          <p:cNvSpPr txBox="1"/>
          <p:nvPr/>
        </p:nvSpPr>
        <p:spPr>
          <a:xfrm>
            <a:off x="6728025" y="384184"/>
            <a:ext cx="748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說明文件</a:t>
            </a: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021902F9-697D-4591-B1F3-CA3D0BDC355B}"/>
              </a:ext>
            </a:extLst>
          </p:cNvPr>
          <p:cNvSpPr/>
          <p:nvPr/>
        </p:nvSpPr>
        <p:spPr>
          <a:xfrm>
            <a:off x="5076056" y="3590956"/>
            <a:ext cx="108012" cy="1440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57FECCFF-86AD-4814-9D64-64CC4E5D086D}"/>
              </a:ext>
            </a:extLst>
          </p:cNvPr>
          <p:cNvSpPr/>
          <p:nvPr/>
        </p:nvSpPr>
        <p:spPr>
          <a:xfrm>
            <a:off x="5616116" y="4346083"/>
            <a:ext cx="108012" cy="1440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136C9FE9-E391-48F2-8CCF-776123099B8F}"/>
              </a:ext>
            </a:extLst>
          </p:cNvPr>
          <p:cNvSpPr/>
          <p:nvPr/>
        </p:nvSpPr>
        <p:spPr>
          <a:xfrm>
            <a:off x="6513656" y="4006525"/>
            <a:ext cx="108012" cy="1440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17AC7387-FBFB-451C-A15B-B3036F054394}"/>
              </a:ext>
            </a:extLst>
          </p:cNvPr>
          <p:cNvSpPr/>
          <p:nvPr/>
        </p:nvSpPr>
        <p:spPr>
          <a:xfrm>
            <a:off x="6513656" y="4222550"/>
            <a:ext cx="108012" cy="1440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3B324EB9-E274-4FEE-866F-26912B8421DC}"/>
              </a:ext>
            </a:extLst>
          </p:cNvPr>
          <p:cNvSpPr txBox="1"/>
          <p:nvPr/>
        </p:nvSpPr>
        <p:spPr>
          <a:xfrm>
            <a:off x="6575768" y="4171449"/>
            <a:ext cx="8379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贊助商</a:t>
            </a:r>
            <a:r>
              <a:rPr lang="en-US" altLang="zh-TW" sz="1000" dirty="0"/>
              <a:t>Logo</a:t>
            </a:r>
            <a:endParaRPr lang="zh-TW" altLang="en-US" sz="10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9B277741-28BF-4FCD-87BD-B05F6AF46B3C}"/>
              </a:ext>
            </a:extLst>
          </p:cNvPr>
          <p:cNvSpPr txBox="1"/>
          <p:nvPr/>
        </p:nvSpPr>
        <p:spPr>
          <a:xfrm>
            <a:off x="6575768" y="3976330"/>
            <a:ext cx="8379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社群 </a:t>
            </a:r>
            <a:r>
              <a:rPr lang="en-US" altLang="zh-TW" sz="1000" dirty="0"/>
              <a:t>icon</a:t>
            </a:r>
            <a:endParaRPr lang="zh-TW" altLang="en-US" sz="1000" dirty="0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FBDE3B65-A674-4014-B12D-A28881DC5BD8}"/>
              </a:ext>
            </a:extLst>
          </p:cNvPr>
          <p:cNvCxnSpPr/>
          <p:nvPr/>
        </p:nvCxnSpPr>
        <p:spPr>
          <a:xfrm>
            <a:off x="5908610" y="3682415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C8E69C12-D23B-4D8B-BB01-BBC0FF996050}"/>
              </a:ext>
            </a:extLst>
          </p:cNvPr>
          <p:cNvSpPr txBox="1"/>
          <p:nvPr/>
        </p:nvSpPr>
        <p:spPr>
          <a:xfrm>
            <a:off x="6600668" y="3559304"/>
            <a:ext cx="964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相關參考連結</a:t>
            </a: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4D2C3977-E934-4F13-A6CD-EA1D5879FFAD}"/>
              </a:ext>
            </a:extLst>
          </p:cNvPr>
          <p:cNvCxnSpPr>
            <a:cxnSpLocks/>
          </p:cNvCxnSpPr>
          <p:nvPr/>
        </p:nvCxnSpPr>
        <p:spPr>
          <a:xfrm>
            <a:off x="5929610" y="4705613"/>
            <a:ext cx="67105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EECE0038-5AD6-4843-A5CC-D4708B6B8D69}"/>
              </a:ext>
            </a:extLst>
          </p:cNvPr>
          <p:cNvSpPr txBox="1"/>
          <p:nvPr/>
        </p:nvSpPr>
        <p:spPr>
          <a:xfrm>
            <a:off x="6529496" y="4582502"/>
            <a:ext cx="1108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贊助商版權聲明</a:t>
            </a: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8D1B8758-2BBE-4D37-AC59-9BD12B5FD989}"/>
              </a:ext>
            </a:extLst>
          </p:cNvPr>
          <p:cNvCxnSpPr>
            <a:cxnSpLocks/>
          </p:cNvCxnSpPr>
          <p:nvPr/>
        </p:nvCxnSpPr>
        <p:spPr>
          <a:xfrm rot="10800000">
            <a:off x="2495875" y="3218875"/>
            <a:ext cx="5599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749A6BF-2E15-45EE-9785-FECC5C1302E7}"/>
              </a:ext>
            </a:extLst>
          </p:cNvPr>
          <p:cNvSpPr txBox="1"/>
          <p:nvPr/>
        </p:nvSpPr>
        <p:spPr>
          <a:xfrm>
            <a:off x="1719812" y="3088081"/>
            <a:ext cx="8715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方便的按鈕</a:t>
            </a: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38F0B181-D22C-4D82-8909-C1A01FEA877B}"/>
              </a:ext>
            </a:extLst>
          </p:cNvPr>
          <p:cNvSpPr/>
          <p:nvPr/>
        </p:nvSpPr>
        <p:spPr>
          <a:xfrm>
            <a:off x="2831103" y="329572"/>
            <a:ext cx="108012" cy="1440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D0066D9-9851-4278-9DC6-B07D9D736B2F}"/>
              </a:ext>
            </a:extLst>
          </p:cNvPr>
          <p:cNvCxnSpPr>
            <a:cxnSpLocks/>
          </p:cNvCxnSpPr>
          <p:nvPr/>
        </p:nvCxnSpPr>
        <p:spPr>
          <a:xfrm rot="10800000">
            <a:off x="2441352" y="3714067"/>
            <a:ext cx="5599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F2F8DAA4-149F-43E8-888C-39FFD0B162B1}"/>
              </a:ext>
            </a:extLst>
          </p:cNvPr>
          <p:cNvSpPr txBox="1"/>
          <p:nvPr/>
        </p:nvSpPr>
        <p:spPr>
          <a:xfrm>
            <a:off x="1565149" y="3590956"/>
            <a:ext cx="1051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版本環境選擇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34FE4E91-CDF2-4B06-94EC-965B4F751EE8}"/>
              </a:ext>
            </a:extLst>
          </p:cNvPr>
          <p:cNvCxnSpPr>
            <a:cxnSpLocks/>
          </p:cNvCxnSpPr>
          <p:nvPr/>
        </p:nvCxnSpPr>
        <p:spPr>
          <a:xfrm rot="10800000">
            <a:off x="2312983" y="4386581"/>
            <a:ext cx="5599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BF26A780-3CA6-4F28-A410-31690CABE4D1}"/>
              </a:ext>
            </a:extLst>
          </p:cNvPr>
          <p:cNvSpPr txBox="1"/>
          <p:nvPr/>
        </p:nvSpPr>
        <p:spPr>
          <a:xfrm>
            <a:off x="1643817" y="4263470"/>
            <a:ext cx="1022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功能說明</a:t>
            </a: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A515F2F8-AA68-4CA6-9E5B-90E1A2A5D308}"/>
              </a:ext>
            </a:extLst>
          </p:cNvPr>
          <p:cNvCxnSpPr>
            <a:cxnSpLocks/>
          </p:cNvCxnSpPr>
          <p:nvPr/>
        </p:nvCxnSpPr>
        <p:spPr>
          <a:xfrm rot="10800000">
            <a:off x="2441352" y="4802614"/>
            <a:ext cx="5599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F65BD4C0-C7CB-4892-8CBC-6E3942391A7D}"/>
              </a:ext>
            </a:extLst>
          </p:cNvPr>
          <p:cNvSpPr txBox="1"/>
          <p:nvPr/>
        </p:nvSpPr>
        <p:spPr>
          <a:xfrm>
            <a:off x="1665289" y="4671820"/>
            <a:ext cx="8715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方便的按鈕</a:t>
            </a:r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0C6D2EDB-E5C2-4027-B6E6-C800585B8C39}"/>
              </a:ext>
            </a:extLst>
          </p:cNvPr>
          <p:cNvCxnSpPr>
            <a:cxnSpLocks/>
          </p:cNvCxnSpPr>
          <p:nvPr/>
        </p:nvCxnSpPr>
        <p:spPr>
          <a:xfrm rot="10800000">
            <a:off x="2512691" y="5324549"/>
            <a:ext cx="5599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AC92D2F-BF1A-4FF2-AB6C-FD7C9E83ECEB}"/>
              </a:ext>
            </a:extLst>
          </p:cNvPr>
          <p:cNvSpPr txBox="1"/>
          <p:nvPr/>
        </p:nvSpPr>
        <p:spPr>
          <a:xfrm>
            <a:off x="1636488" y="5201438"/>
            <a:ext cx="1051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版本環境選擇</a:t>
            </a:r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6DEFE82C-E6BE-4094-998C-25790ADD8E17}"/>
              </a:ext>
            </a:extLst>
          </p:cNvPr>
          <p:cNvCxnSpPr>
            <a:cxnSpLocks/>
          </p:cNvCxnSpPr>
          <p:nvPr/>
        </p:nvCxnSpPr>
        <p:spPr>
          <a:xfrm rot="10800000">
            <a:off x="2384322" y="5997063"/>
            <a:ext cx="5599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0DAC6140-8790-441B-9216-9857D26CD7CB}"/>
              </a:ext>
            </a:extLst>
          </p:cNvPr>
          <p:cNvSpPr txBox="1"/>
          <p:nvPr/>
        </p:nvSpPr>
        <p:spPr>
          <a:xfrm>
            <a:off x="1715156" y="5873952"/>
            <a:ext cx="1022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功能說明</a:t>
            </a: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CC715A34-07EF-49D3-B304-15605D3F2211}"/>
              </a:ext>
            </a:extLst>
          </p:cNvPr>
          <p:cNvCxnSpPr>
            <a:cxnSpLocks/>
          </p:cNvCxnSpPr>
          <p:nvPr/>
        </p:nvCxnSpPr>
        <p:spPr>
          <a:xfrm rot="10800000">
            <a:off x="2489130" y="6317776"/>
            <a:ext cx="5599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64521E23-2104-4FC6-8AE9-BB86192B39A5}"/>
              </a:ext>
            </a:extLst>
          </p:cNvPr>
          <p:cNvSpPr txBox="1"/>
          <p:nvPr/>
        </p:nvSpPr>
        <p:spPr>
          <a:xfrm>
            <a:off x="1713067" y="6186982"/>
            <a:ext cx="8715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/>
              <a:t>方便的按鈕</a:t>
            </a:r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4ECFFF99-0044-463F-B61E-06EDE9FF11D3}"/>
              </a:ext>
            </a:extLst>
          </p:cNvPr>
          <p:cNvCxnSpPr>
            <a:cxnSpLocks/>
          </p:cNvCxnSpPr>
          <p:nvPr/>
        </p:nvCxnSpPr>
        <p:spPr>
          <a:xfrm>
            <a:off x="4788024" y="467357"/>
            <a:ext cx="0" cy="1786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1B11AA92-D909-4994-A5CB-090CBDC4F2B8}"/>
              </a:ext>
            </a:extLst>
          </p:cNvPr>
          <p:cNvCxnSpPr>
            <a:cxnSpLocks/>
          </p:cNvCxnSpPr>
          <p:nvPr/>
        </p:nvCxnSpPr>
        <p:spPr>
          <a:xfrm>
            <a:off x="4626006" y="470957"/>
            <a:ext cx="1620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625C7A8E-EE7E-489E-BDA4-94EF5E6F638C}"/>
              </a:ext>
            </a:extLst>
          </p:cNvPr>
          <p:cNvCxnSpPr>
            <a:cxnSpLocks/>
          </p:cNvCxnSpPr>
          <p:nvPr/>
        </p:nvCxnSpPr>
        <p:spPr>
          <a:xfrm>
            <a:off x="4624101" y="1109504"/>
            <a:ext cx="1620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1661F117-576C-4188-936B-129DE5DE4BDE}"/>
              </a:ext>
            </a:extLst>
          </p:cNvPr>
          <p:cNvCxnSpPr>
            <a:cxnSpLocks/>
          </p:cNvCxnSpPr>
          <p:nvPr/>
        </p:nvCxnSpPr>
        <p:spPr>
          <a:xfrm>
            <a:off x="4626006" y="1556792"/>
            <a:ext cx="1620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3445B6E4-3D14-411B-B764-70DE99B0AC55}"/>
              </a:ext>
            </a:extLst>
          </p:cNvPr>
          <p:cNvCxnSpPr>
            <a:cxnSpLocks/>
          </p:cNvCxnSpPr>
          <p:nvPr/>
        </p:nvCxnSpPr>
        <p:spPr>
          <a:xfrm>
            <a:off x="4629816" y="2254394"/>
            <a:ext cx="1620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192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396</TotalTime>
  <Words>339</Words>
  <Application>Microsoft Office PowerPoint</Application>
  <PresentationFormat>如螢幕大小 (4:3)</PresentationFormat>
  <Paragraphs>112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9" baseType="lpstr">
      <vt:lpstr>Open Sans</vt:lpstr>
      <vt:lpstr>微軟正黑體</vt:lpstr>
      <vt:lpstr>新細明體</vt:lpstr>
      <vt:lpstr>Arial</vt:lpstr>
      <vt:lpstr>Franklin Gothic Book</vt:lpstr>
      <vt:lpstr>Franklin Gothic Medium</vt:lpstr>
      <vt:lpstr>Tunga</vt:lpstr>
      <vt:lpstr>Wingdings</vt:lpstr>
      <vt:lpstr>角度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zxjte9411</cp:lastModifiedBy>
  <cp:revision>23</cp:revision>
  <dcterms:created xsi:type="dcterms:W3CDTF">2018-04-09T17:12:35Z</dcterms:created>
  <dcterms:modified xsi:type="dcterms:W3CDTF">2018-06-03T19:54:17Z</dcterms:modified>
</cp:coreProperties>
</file>