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B4"/>
    <a:srgbClr val="A07CBC"/>
    <a:srgbClr val="787CBC"/>
    <a:srgbClr val="E6E6E6"/>
    <a:srgbClr val="243964"/>
    <a:srgbClr val="03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6DA01E-25AA-4536-A4AE-6119B373F5DE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91880" y="241337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資工二 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zh-TW" altLang="en-US" sz="2400" dirty="0"/>
              <a:t>卓旭嘉 </a:t>
            </a:r>
            <a:endParaRPr lang="en-US" altLang="zh-TW" sz="2400" dirty="0"/>
          </a:p>
          <a:p>
            <a:r>
              <a:rPr lang="en-US" altLang="zh-TW" sz="2400" dirty="0"/>
              <a:t>	105590046</a:t>
            </a:r>
            <a:endParaRPr lang="zh-TW" altLang="en-US" sz="2400" dirty="0"/>
          </a:p>
        </p:txBody>
      </p:sp>
      <p:pic>
        <p:nvPicPr>
          <p:cNvPr id="3074" name="Picture 2" descr="D:\User\Admin\Desktop\36676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20" y="2902027"/>
            <a:ext cx="868964" cy="8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User\Admin\Desktop\fedoa\fedora-logotext.png">
            <a:extLst>
              <a:ext uri="{FF2B5EF4-FFF2-40B4-BE49-F238E27FC236}">
                <a16:creationId xmlns:a16="http://schemas.microsoft.com/office/drawing/2014/main" id="{E650C0BB-3FCB-49AF-A8FD-4B6D1E66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42" y="3602937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User\Admin\Desktop\fedoa\fedora_infinity_140x140.png">
            <a:extLst>
              <a:ext uri="{FF2B5EF4-FFF2-40B4-BE49-F238E27FC236}">
                <a16:creationId xmlns:a16="http://schemas.microsoft.com/office/drawing/2014/main" id="{F3E2A60C-EDD2-458E-BD33-4E8CE2E5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41" y="2659324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5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7860D7-A6B9-4F6F-8F34-CB88B4242CCD}"/>
              </a:ext>
            </a:extLst>
          </p:cNvPr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25A8378-171E-474E-B533-AF87C2C7758B}"/>
                </a:ext>
              </a:extLst>
            </p:cNvPr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3DFC0A-73EF-4421-B4DE-907D64FE7BFB}"/>
                </a:ext>
              </a:extLst>
            </p:cNvPr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CD4B69-D1A7-4312-9099-52DEBA5835FE}"/>
                </a:ext>
              </a:extLst>
            </p:cNvPr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77F3CB-184A-4A1A-9667-BECE9072E0CF}"/>
                </a:ext>
              </a:extLst>
            </p:cNvPr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5218AE-366D-4524-BFB7-29EB2383F9D3}"/>
                </a:ext>
              </a:extLst>
            </p:cNvPr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1B44B0-5870-4FBF-956A-0C9995CBD30B}"/>
                </a:ext>
              </a:extLst>
            </p:cNvPr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EA26BA-1E03-4AD8-A9F2-4CED90A35F24}"/>
              </a:ext>
            </a:extLst>
          </p:cNvPr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BE134-960A-4C24-9E2B-F58147BBA22A}"/>
              </a:ext>
            </a:extLst>
          </p:cNvPr>
          <p:cNvSpPr txBox="1"/>
          <p:nvPr/>
        </p:nvSpPr>
        <p:spPr>
          <a:xfrm>
            <a:off x="1745686" y="5295678"/>
            <a:ext cx="274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按鈕：方便行動裝置使用者扁點擊</a:t>
            </a:r>
          </a:p>
        </p:txBody>
      </p:sp>
      <p:pic>
        <p:nvPicPr>
          <p:cNvPr id="11" name="Picture 3" descr="D:\User\Admin\Desktop\fedoa\fedora-logotext.png">
            <a:extLst>
              <a:ext uri="{FF2B5EF4-FFF2-40B4-BE49-F238E27FC236}">
                <a16:creationId xmlns:a16="http://schemas.microsoft.com/office/drawing/2014/main" id="{3D030A3F-FDB2-430C-B3F9-75593055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User\Admin\Desktop\fedoa\fedora_infinity_140x140.png">
            <a:extLst>
              <a:ext uri="{FF2B5EF4-FFF2-40B4-BE49-F238E27FC236}">
                <a16:creationId xmlns:a16="http://schemas.microsoft.com/office/drawing/2014/main" id="{DB68CE0B-D6A5-4AA9-BBA7-53AC6AF2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04C18F-A5D8-4417-9924-25097260F71B}"/>
              </a:ext>
            </a:extLst>
          </p:cNvPr>
          <p:cNvSpPr txBox="1"/>
          <p:nvPr/>
        </p:nvSpPr>
        <p:spPr>
          <a:xfrm>
            <a:off x="1600240" y="38317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580AEF3-2619-4D28-AAAF-4D28A4F7C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952" y="5965464"/>
            <a:ext cx="1804320" cy="6877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A60AF30-1EBB-4FAF-A0D3-0C6096A04B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56" y="0"/>
            <a:ext cx="328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AD0468D-582E-459F-8DB0-173456BF1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3" y="-8752"/>
            <a:ext cx="3026979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3CBB4B3-094A-452B-9292-418C5D7B1069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1280px</a:t>
            </a:r>
            <a:endParaRPr lang="zh-TW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28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Admin\Desktop\fedoa\output\Gray 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2"/>
            <a:ext cx="2991865" cy="67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>
            <a:off x="4372104" y="581700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20856" y="451949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139952" y="869732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247124" y="73692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502016" y="1373788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97624" y="1250677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22" name="橢圓 21"/>
          <p:cNvSpPr/>
          <p:nvPr/>
        </p:nvSpPr>
        <p:spPr>
          <a:xfrm>
            <a:off x="2452765" y="26602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7" name="橢圓 26"/>
          <p:cNvSpPr/>
          <p:nvPr/>
        </p:nvSpPr>
        <p:spPr>
          <a:xfrm>
            <a:off x="4788024" y="18864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8" name="橢圓 27"/>
          <p:cNvSpPr/>
          <p:nvPr/>
        </p:nvSpPr>
        <p:spPr>
          <a:xfrm>
            <a:off x="5220072" y="5000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橢圓 28"/>
          <p:cNvSpPr/>
          <p:nvPr/>
        </p:nvSpPr>
        <p:spPr>
          <a:xfrm>
            <a:off x="5220072" y="26064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292364" y="-110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860796" y="192670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465048" y="1803593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300392" y="20572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004048" y="2718793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593236" y="2595682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860032" y="3275112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99700" y="3152001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716016" y="356314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265312" y="343204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4860032" y="408484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696106" y="3961729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52" name="橢圓 51"/>
          <p:cNvSpPr/>
          <p:nvPr/>
        </p:nvSpPr>
        <p:spPr>
          <a:xfrm>
            <a:off x="2087724" y="6309319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3" name="橢圓 52"/>
          <p:cNvSpPr/>
          <p:nvPr/>
        </p:nvSpPr>
        <p:spPr>
          <a:xfrm>
            <a:off x="2087724" y="6525344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橢圓 53"/>
          <p:cNvSpPr/>
          <p:nvPr/>
        </p:nvSpPr>
        <p:spPr>
          <a:xfrm>
            <a:off x="5184068" y="533140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5" name="橢圓 54"/>
          <p:cNvSpPr/>
          <p:nvPr/>
        </p:nvSpPr>
        <p:spPr>
          <a:xfrm>
            <a:off x="5184068" y="5547428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5246180" y="5496327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246180" y="5301208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4716016" y="6072391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408074" y="5949280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851920" y="6546250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336066" y="6423139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</p:spTree>
    <p:extLst>
      <p:ext uri="{BB962C8B-B14F-4D97-AF65-F5344CB8AC3E}">
        <p14:creationId xmlns:p14="http://schemas.microsoft.com/office/powerpoint/2010/main" val="13548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\Admin\Desktop\fedoa\output\Visual_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00"/>
            <a:ext cx="2994360" cy="67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4" name="文字方塊 3"/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47840" y="36793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1" name="Picture 3" descr="D:\User\Admin\Desktop\fedoa\fedora-log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\Admin\Desktop\fedoa\fedora_infinity_14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3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C94876D-3E11-4718-A94B-76794A08F83D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768px</a:t>
            </a:r>
            <a:endParaRPr lang="zh-TW" altLang="en-US" sz="6000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7528C-22E0-41D8-B263-8B9C2884E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-1"/>
            <a:ext cx="2083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0F05C74-E47B-430E-8637-DC2F50D5E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14" y="-9144"/>
            <a:ext cx="2033533" cy="68580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1D79077-6FD0-4C9B-BC65-60510442A995}"/>
              </a:ext>
            </a:extLst>
          </p:cNvPr>
          <p:cNvCxnSpPr/>
          <p:nvPr/>
        </p:nvCxnSpPr>
        <p:spPr>
          <a:xfrm>
            <a:off x="4091506" y="723295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6DE0A3-2F09-48BD-9DA4-DB56A79E8EE6}"/>
              </a:ext>
            </a:extLst>
          </p:cNvPr>
          <p:cNvSpPr txBox="1"/>
          <p:nvPr/>
        </p:nvSpPr>
        <p:spPr>
          <a:xfrm>
            <a:off x="5140258" y="593544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5BFC375-D36B-4D0B-90B1-19BE652B9F18}"/>
              </a:ext>
            </a:extLst>
          </p:cNvPr>
          <p:cNvCxnSpPr/>
          <p:nvPr/>
        </p:nvCxnSpPr>
        <p:spPr>
          <a:xfrm>
            <a:off x="4019214" y="1011327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9C263B4-2F26-49A6-8B61-51DF32E2EB3C}"/>
              </a:ext>
            </a:extLst>
          </p:cNvPr>
          <p:cNvSpPr txBox="1"/>
          <p:nvPr/>
        </p:nvSpPr>
        <p:spPr>
          <a:xfrm>
            <a:off x="5126386" y="87852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8C4AE2B-76F3-493B-BE1C-1E8BDA8F5378}"/>
              </a:ext>
            </a:extLst>
          </p:cNvPr>
          <p:cNvCxnSpPr/>
          <p:nvPr/>
        </p:nvCxnSpPr>
        <p:spPr>
          <a:xfrm>
            <a:off x="4235522" y="1463879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C30B1D4-493D-4283-9C7B-D7F955D473B4}"/>
              </a:ext>
            </a:extLst>
          </p:cNvPr>
          <p:cNvSpPr txBox="1"/>
          <p:nvPr/>
        </p:nvSpPr>
        <p:spPr>
          <a:xfrm>
            <a:off x="5331130" y="1340768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CD95E49-EFE6-4C72-B159-41EF426300B3}"/>
              </a:ext>
            </a:extLst>
          </p:cNvPr>
          <p:cNvSpPr/>
          <p:nvPr/>
        </p:nvSpPr>
        <p:spPr>
          <a:xfrm>
            <a:off x="2723354" y="30111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701B3EA-6B8B-4D02-8DEA-3DC463AA0542}"/>
              </a:ext>
            </a:extLst>
          </p:cNvPr>
          <p:cNvSpPr/>
          <p:nvPr/>
        </p:nvSpPr>
        <p:spPr>
          <a:xfrm>
            <a:off x="3875482" y="26436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BCA4990-38C4-4C7F-B63A-9B84586630D7}"/>
              </a:ext>
            </a:extLst>
          </p:cNvPr>
          <p:cNvSpPr/>
          <p:nvPr/>
        </p:nvSpPr>
        <p:spPr>
          <a:xfrm>
            <a:off x="4561349" y="17955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B3F1937-2CD1-4EF7-ACE2-50EC1582AD23}"/>
              </a:ext>
            </a:extLst>
          </p:cNvPr>
          <p:cNvSpPr/>
          <p:nvPr/>
        </p:nvSpPr>
        <p:spPr>
          <a:xfrm>
            <a:off x="4561349" y="39020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4120EC2-B647-4238-968D-781BEBFA06BC}"/>
              </a:ext>
            </a:extLst>
          </p:cNvPr>
          <p:cNvSpPr txBox="1"/>
          <p:nvPr/>
        </p:nvSpPr>
        <p:spPr>
          <a:xfrm>
            <a:off x="4633641" y="12845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D24EE6A-0E84-4FDB-B070-EB9BA4FF6302}"/>
              </a:ext>
            </a:extLst>
          </p:cNvPr>
          <p:cNvCxnSpPr/>
          <p:nvPr/>
        </p:nvCxnSpPr>
        <p:spPr>
          <a:xfrm>
            <a:off x="4263054" y="192612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B8620B4-5E19-4990-8FDB-54EFE27DDEEC}"/>
              </a:ext>
            </a:extLst>
          </p:cNvPr>
          <p:cNvSpPr txBox="1"/>
          <p:nvPr/>
        </p:nvSpPr>
        <p:spPr>
          <a:xfrm>
            <a:off x="4867306" y="1803013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5006C25-BC11-4D37-93EE-0B94D74F4077}"/>
              </a:ext>
            </a:extLst>
          </p:cNvPr>
          <p:cNvSpPr txBox="1"/>
          <p:nvPr/>
        </p:nvSpPr>
        <p:spPr>
          <a:xfrm>
            <a:off x="4641669" y="33528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42A9790-01DB-45A9-A27B-A4A4711EE245}"/>
              </a:ext>
            </a:extLst>
          </p:cNvPr>
          <p:cNvCxnSpPr/>
          <p:nvPr/>
        </p:nvCxnSpPr>
        <p:spPr>
          <a:xfrm>
            <a:off x="4286972" y="2424811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5C93779-93D2-41EC-AB22-697B66DD3B79}"/>
              </a:ext>
            </a:extLst>
          </p:cNvPr>
          <p:cNvSpPr txBox="1"/>
          <p:nvPr/>
        </p:nvSpPr>
        <p:spPr>
          <a:xfrm>
            <a:off x="4876160" y="2301700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BA40F44-B61C-43CB-BA56-DE604699CB42}"/>
              </a:ext>
            </a:extLst>
          </p:cNvPr>
          <p:cNvCxnSpPr/>
          <p:nvPr/>
        </p:nvCxnSpPr>
        <p:spPr>
          <a:xfrm>
            <a:off x="4194846" y="3188805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2CCA123-0F12-4538-AADB-517E22847F12}"/>
              </a:ext>
            </a:extLst>
          </p:cNvPr>
          <p:cNvSpPr txBox="1"/>
          <p:nvPr/>
        </p:nvSpPr>
        <p:spPr>
          <a:xfrm>
            <a:off x="4834514" y="3065694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E29E095-083F-43E3-B174-3A609C72240A}"/>
              </a:ext>
            </a:extLst>
          </p:cNvPr>
          <p:cNvCxnSpPr/>
          <p:nvPr/>
        </p:nvCxnSpPr>
        <p:spPr>
          <a:xfrm>
            <a:off x="4238728" y="3440400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DD67DC8-7E13-4FF9-A0E1-923B140E4E28}"/>
              </a:ext>
            </a:extLst>
          </p:cNvPr>
          <p:cNvSpPr txBox="1"/>
          <p:nvPr/>
        </p:nvSpPr>
        <p:spPr>
          <a:xfrm>
            <a:off x="4788024" y="330930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91C9807-6270-4073-ABFA-4F58C58274BC}"/>
              </a:ext>
            </a:extLst>
          </p:cNvPr>
          <p:cNvCxnSpPr/>
          <p:nvPr/>
        </p:nvCxnSpPr>
        <p:spPr>
          <a:xfrm>
            <a:off x="4245084" y="3775229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AD5BFC-387F-4916-9606-AB9CE93CB6F3}"/>
              </a:ext>
            </a:extLst>
          </p:cNvPr>
          <p:cNvSpPr txBox="1"/>
          <p:nvPr/>
        </p:nvSpPr>
        <p:spPr>
          <a:xfrm>
            <a:off x="5081158" y="3652118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FCE6C24-A192-4E6C-BDDB-76553120D11C}"/>
              </a:ext>
            </a:extLst>
          </p:cNvPr>
          <p:cNvSpPr/>
          <p:nvPr/>
        </p:nvSpPr>
        <p:spPr>
          <a:xfrm>
            <a:off x="2435322" y="600038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F06B479-F22D-41B1-AA56-F03C7C08BCC8}"/>
              </a:ext>
            </a:extLst>
          </p:cNvPr>
          <p:cNvSpPr/>
          <p:nvPr/>
        </p:nvSpPr>
        <p:spPr>
          <a:xfrm>
            <a:off x="2939378" y="617300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815E23A0-1F89-4E9F-A273-646FD652230F}"/>
              </a:ext>
            </a:extLst>
          </p:cNvPr>
          <p:cNvSpPr/>
          <p:nvPr/>
        </p:nvSpPr>
        <p:spPr>
          <a:xfrm>
            <a:off x="4772402" y="536417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F70C35E-B54F-40A4-99AD-EFE106A14777}"/>
              </a:ext>
            </a:extLst>
          </p:cNvPr>
          <p:cNvSpPr/>
          <p:nvPr/>
        </p:nvSpPr>
        <p:spPr>
          <a:xfrm>
            <a:off x="4772402" y="558019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FB03B21-CABB-4139-9155-7C4ED3F46DDC}"/>
              </a:ext>
            </a:extLst>
          </p:cNvPr>
          <p:cNvSpPr txBox="1"/>
          <p:nvPr/>
        </p:nvSpPr>
        <p:spPr>
          <a:xfrm>
            <a:off x="4834514" y="5529094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3A5F510-E5AA-4F42-912B-9D4B24D9D18A}"/>
              </a:ext>
            </a:extLst>
          </p:cNvPr>
          <p:cNvSpPr txBox="1"/>
          <p:nvPr/>
        </p:nvSpPr>
        <p:spPr>
          <a:xfrm>
            <a:off x="4834514" y="5333975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2D31F81-A5AC-41EF-8ADF-8A5A8CCF741A}"/>
              </a:ext>
            </a:extLst>
          </p:cNvPr>
          <p:cNvCxnSpPr/>
          <p:nvPr/>
        </p:nvCxnSpPr>
        <p:spPr>
          <a:xfrm>
            <a:off x="4146207" y="598877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9E99DF7-7599-4EB2-AD99-A4E5E1242530}"/>
              </a:ext>
            </a:extLst>
          </p:cNvPr>
          <p:cNvSpPr txBox="1"/>
          <p:nvPr/>
        </p:nvSpPr>
        <p:spPr>
          <a:xfrm>
            <a:off x="4838265" y="5865659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5027D51-625F-4613-8331-5016ED3EE0E4}"/>
              </a:ext>
            </a:extLst>
          </p:cNvPr>
          <p:cNvCxnSpPr/>
          <p:nvPr/>
        </p:nvCxnSpPr>
        <p:spPr>
          <a:xfrm>
            <a:off x="3595478" y="6455758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6D86070-293F-4306-A7C9-88C0D27763ED}"/>
              </a:ext>
            </a:extLst>
          </p:cNvPr>
          <p:cNvSpPr txBox="1"/>
          <p:nvPr/>
        </p:nvSpPr>
        <p:spPr>
          <a:xfrm>
            <a:off x="5079624" y="6332647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3A8E1A8-ACD8-4A86-9EFA-75B40BDC7BF5}"/>
              </a:ext>
            </a:extLst>
          </p:cNvPr>
          <p:cNvCxnSpPr/>
          <p:nvPr/>
        </p:nvCxnSpPr>
        <p:spPr>
          <a:xfrm>
            <a:off x="4198836" y="2844859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1F7D25E-A744-431C-9720-33102ED68839}"/>
              </a:ext>
            </a:extLst>
          </p:cNvPr>
          <p:cNvSpPr txBox="1"/>
          <p:nvPr/>
        </p:nvSpPr>
        <p:spPr>
          <a:xfrm>
            <a:off x="4788024" y="2721748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</p:spTree>
    <p:extLst>
      <p:ext uri="{BB962C8B-B14F-4D97-AF65-F5344CB8AC3E}">
        <p14:creationId xmlns:p14="http://schemas.microsoft.com/office/powerpoint/2010/main" val="96739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7E308A4-C119-459E-92AC-8DD2CC7B40E9}"/>
              </a:ext>
            </a:extLst>
          </p:cNvPr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6782A8D-D656-46AA-BE5A-ED01054BE74B}"/>
                </a:ext>
              </a:extLst>
            </p:cNvPr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8A2F6-E7D3-45C0-AEC0-06FD1396DA66}"/>
                </a:ext>
              </a:extLst>
            </p:cNvPr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E9C8C0-13CC-4416-AA20-E087D2B6999D}"/>
                </a:ext>
              </a:extLst>
            </p:cNvPr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6D337-2846-4AD3-87CD-7174BE73D26A}"/>
                </a:ext>
              </a:extLst>
            </p:cNvPr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071CDD-8468-4936-99D8-535C0A1CEB71}"/>
                </a:ext>
              </a:extLst>
            </p:cNvPr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222C6-38FC-4CDC-A6D3-EB8354A2E2A7}"/>
                </a:ext>
              </a:extLst>
            </p:cNvPr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C6E2CF-4B49-4C4C-9EE1-E9F7B64D1A57}"/>
              </a:ext>
            </a:extLst>
          </p:cNvPr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44E3C5-2119-44F2-95D0-04657ACDE77E}"/>
              </a:ext>
            </a:extLst>
          </p:cNvPr>
          <p:cNvSpPr txBox="1"/>
          <p:nvPr/>
        </p:nvSpPr>
        <p:spPr>
          <a:xfrm>
            <a:off x="1745686" y="5295678"/>
            <a:ext cx="274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按鈕：方便行動裝置使用者扁點擊</a:t>
            </a:r>
          </a:p>
        </p:txBody>
      </p:sp>
      <p:pic>
        <p:nvPicPr>
          <p:cNvPr id="11" name="Picture 3" descr="D:\User\Admin\Desktop\fedoa\fedora-logotext.png">
            <a:extLst>
              <a:ext uri="{FF2B5EF4-FFF2-40B4-BE49-F238E27FC236}">
                <a16:creationId xmlns:a16="http://schemas.microsoft.com/office/drawing/2014/main" id="{3F361140-95D6-4713-9410-AF2554CC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User\Admin\Desktop\fedoa\fedora_infinity_140x140.png">
            <a:extLst>
              <a:ext uri="{FF2B5EF4-FFF2-40B4-BE49-F238E27FC236}">
                <a16:creationId xmlns:a16="http://schemas.microsoft.com/office/drawing/2014/main" id="{563CE42F-D1CE-4756-A00E-83286D2B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045BE9B-43AC-446F-90F7-7C81F9FA4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87" y="0"/>
            <a:ext cx="2033533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A8A83C-9BA3-47C9-95D6-14520090F973}"/>
              </a:ext>
            </a:extLst>
          </p:cNvPr>
          <p:cNvSpPr txBox="1"/>
          <p:nvPr/>
        </p:nvSpPr>
        <p:spPr>
          <a:xfrm>
            <a:off x="1600240" y="38317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E907601-BD03-4FBE-881E-6D3CC8E13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952" y="5965464"/>
            <a:ext cx="1804320" cy="6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890938-965E-419B-B0D4-A84828603D0B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320px</a:t>
            </a:r>
            <a:endParaRPr lang="zh-TW" altLang="en-US" sz="6000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C68EA-983D-40CA-9B80-F98B0FE53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1"/>
            <a:ext cx="328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A1235A-8781-4486-B932-73F82831D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0"/>
            <a:ext cx="3287975" cy="68580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6D7565F-29A9-4D7E-8EDC-07F3E3E41A85}"/>
              </a:ext>
            </a:extLst>
          </p:cNvPr>
          <p:cNvCxnSpPr>
            <a:cxnSpLocks/>
          </p:cNvCxnSpPr>
          <p:nvPr/>
        </p:nvCxnSpPr>
        <p:spPr>
          <a:xfrm rot="10800000">
            <a:off x="1918876" y="820452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2FFDA-6132-41F2-BEB6-B48EF689B728}"/>
              </a:ext>
            </a:extLst>
          </p:cNvPr>
          <p:cNvSpPr txBox="1"/>
          <p:nvPr/>
        </p:nvSpPr>
        <p:spPr>
          <a:xfrm>
            <a:off x="1206860" y="692696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F6D2C0-0377-4644-9ADE-4A158D3ABC13}"/>
              </a:ext>
            </a:extLst>
          </p:cNvPr>
          <p:cNvCxnSpPr>
            <a:cxnSpLocks/>
          </p:cNvCxnSpPr>
          <p:nvPr/>
        </p:nvCxnSpPr>
        <p:spPr>
          <a:xfrm rot="10800000">
            <a:off x="1846584" y="1108484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955A87-1E1E-4B08-9D6F-712202323F5D}"/>
              </a:ext>
            </a:extLst>
          </p:cNvPr>
          <p:cNvSpPr txBox="1"/>
          <p:nvPr/>
        </p:nvSpPr>
        <p:spPr>
          <a:xfrm>
            <a:off x="1187624" y="99312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BF8C8DF-58BC-458C-B945-628CEA7763B0}"/>
              </a:ext>
            </a:extLst>
          </p:cNvPr>
          <p:cNvCxnSpPr>
            <a:cxnSpLocks/>
          </p:cNvCxnSpPr>
          <p:nvPr/>
        </p:nvCxnSpPr>
        <p:spPr>
          <a:xfrm rot="10800000">
            <a:off x="1835696" y="1638565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A955DD-700E-4D57-8923-BC3CD2A07865}"/>
              </a:ext>
            </a:extLst>
          </p:cNvPr>
          <p:cNvSpPr txBox="1"/>
          <p:nvPr/>
        </p:nvSpPr>
        <p:spPr>
          <a:xfrm>
            <a:off x="961980" y="1515454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FF7D9B8-51E3-4A5B-B065-950EB74F181E}"/>
              </a:ext>
            </a:extLst>
          </p:cNvPr>
          <p:cNvSpPr/>
          <p:nvPr/>
        </p:nvSpPr>
        <p:spPr>
          <a:xfrm>
            <a:off x="3627408" y="31175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411BA4E-1AF6-4E5B-87F5-8091F7C4CFE0}"/>
              </a:ext>
            </a:extLst>
          </p:cNvPr>
          <p:cNvSpPr/>
          <p:nvPr/>
        </p:nvSpPr>
        <p:spPr>
          <a:xfrm>
            <a:off x="1845135" y="24016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D1853C5-1C3B-485F-91E4-68CB6AFF1AFF}"/>
              </a:ext>
            </a:extLst>
          </p:cNvPr>
          <p:cNvSpPr/>
          <p:nvPr/>
        </p:nvSpPr>
        <p:spPr>
          <a:xfrm>
            <a:off x="1845135" y="45081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9FD739-3FCA-4419-8C6C-D3C74B11E52C}"/>
              </a:ext>
            </a:extLst>
          </p:cNvPr>
          <p:cNvSpPr txBox="1"/>
          <p:nvPr/>
        </p:nvSpPr>
        <p:spPr>
          <a:xfrm>
            <a:off x="1917427" y="189064"/>
            <a:ext cx="48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D425273-2602-450A-8C5C-C87CADEF2A4A}"/>
              </a:ext>
            </a:extLst>
          </p:cNvPr>
          <p:cNvCxnSpPr>
            <a:cxnSpLocks/>
          </p:cNvCxnSpPr>
          <p:nvPr/>
        </p:nvCxnSpPr>
        <p:spPr>
          <a:xfrm rot="10800000">
            <a:off x="2495875" y="2130328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8704B3-A5F6-4DA1-A9C0-22806B0C3921}"/>
              </a:ext>
            </a:extLst>
          </p:cNvPr>
          <p:cNvSpPr txBox="1"/>
          <p:nvPr/>
        </p:nvSpPr>
        <p:spPr>
          <a:xfrm>
            <a:off x="1619672" y="2007217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FCE34-CBD8-4353-85B2-4C91FF8DCCE8}"/>
              </a:ext>
            </a:extLst>
          </p:cNvPr>
          <p:cNvSpPr txBox="1"/>
          <p:nvPr/>
        </p:nvSpPr>
        <p:spPr>
          <a:xfrm>
            <a:off x="1925455" y="395894"/>
            <a:ext cx="70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6FBA107-78D8-440A-B13C-E6661A0BF298}"/>
              </a:ext>
            </a:extLst>
          </p:cNvPr>
          <p:cNvCxnSpPr>
            <a:cxnSpLocks/>
          </p:cNvCxnSpPr>
          <p:nvPr/>
        </p:nvCxnSpPr>
        <p:spPr>
          <a:xfrm rot="10800000">
            <a:off x="2367506" y="2802842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B3119A-6441-42F6-8189-1E0D8CF38177}"/>
              </a:ext>
            </a:extLst>
          </p:cNvPr>
          <p:cNvSpPr txBox="1"/>
          <p:nvPr/>
        </p:nvSpPr>
        <p:spPr>
          <a:xfrm>
            <a:off x="1698340" y="2679731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6311A47-FF19-40EA-B8C2-5A0B0DBDF29A}"/>
              </a:ext>
            </a:extLst>
          </p:cNvPr>
          <p:cNvCxnSpPr>
            <a:cxnSpLocks/>
          </p:cNvCxnSpPr>
          <p:nvPr/>
        </p:nvCxnSpPr>
        <p:spPr>
          <a:xfrm>
            <a:off x="4788024" y="1108484"/>
            <a:ext cx="16571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9EC470-4B8C-4138-AB54-6A1B8CF0B737}"/>
              </a:ext>
            </a:extLst>
          </p:cNvPr>
          <p:cNvSpPr txBox="1"/>
          <p:nvPr/>
        </p:nvSpPr>
        <p:spPr>
          <a:xfrm>
            <a:off x="6438808" y="993125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88EB24-B297-4276-97E7-512205B53B5A}"/>
              </a:ext>
            </a:extLst>
          </p:cNvPr>
          <p:cNvCxnSpPr>
            <a:cxnSpLocks/>
          </p:cNvCxnSpPr>
          <p:nvPr/>
        </p:nvCxnSpPr>
        <p:spPr>
          <a:xfrm>
            <a:off x="4716016" y="2439908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27188A-FCF6-4D6B-BD94-13AF7361D424}"/>
              </a:ext>
            </a:extLst>
          </p:cNvPr>
          <p:cNvSpPr txBox="1"/>
          <p:nvPr/>
        </p:nvSpPr>
        <p:spPr>
          <a:xfrm>
            <a:off x="6445148" y="2317894"/>
            <a:ext cx="110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7FED36-E36D-4F9A-8417-F773041C6753}"/>
              </a:ext>
            </a:extLst>
          </p:cNvPr>
          <p:cNvCxnSpPr/>
          <p:nvPr/>
        </p:nvCxnSpPr>
        <p:spPr>
          <a:xfrm>
            <a:off x="5891951" y="507295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E733A0-5A3A-4E1E-A812-B0DDF811B955}"/>
              </a:ext>
            </a:extLst>
          </p:cNvPr>
          <p:cNvSpPr txBox="1"/>
          <p:nvPr/>
        </p:nvSpPr>
        <p:spPr>
          <a:xfrm>
            <a:off x="6728025" y="384184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21902F9-697D-4591-B1F3-CA3D0BDC355B}"/>
              </a:ext>
            </a:extLst>
          </p:cNvPr>
          <p:cNvSpPr/>
          <p:nvPr/>
        </p:nvSpPr>
        <p:spPr>
          <a:xfrm>
            <a:off x="5076056" y="359095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7FECCFF-86AD-4814-9D64-64CC4E5D086D}"/>
              </a:ext>
            </a:extLst>
          </p:cNvPr>
          <p:cNvSpPr/>
          <p:nvPr/>
        </p:nvSpPr>
        <p:spPr>
          <a:xfrm>
            <a:off x="5616116" y="434608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36C9FE9-E391-48F2-8CCF-776123099B8F}"/>
              </a:ext>
            </a:extLst>
          </p:cNvPr>
          <p:cNvSpPr/>
          <p:nvPr/>
        </p:nvSpPr>
        <p:spPr>
          <a:xfrm>
            <a:off x="6513656" y="400652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AC7387-FBFB-451C-A15B-B3036F054394}"/>
              </a:ext>
            </a:extLst>
          </p:cNvPr>
          <p:cNvSpPr/>
          <p:nvPr/>
        </p:nvSpPr>
        <p:spPr>
          <a:xfrm>
            <a:off x="6513656" y="422255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324EB9-E274-4FEE-866F-26912B8421DC}"/>
              </a:ext>
            </a:extLst>
          </p:cNvPr>
          <p:cNvSpPr txBox="1"/>
          <p:nvPr/>
        </p:nvSpPr>
        <p:spPr>
          <a:xfrm>
            <a:off x="6575768" y="4171449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B277741-28BF-4FCD-87BD-B05F6AF46B3C}"/>
              </a:ext>
            </a:extLst>
          </p:cNvPr>
          <p:cNvSpPr txBox="1"/>
          <p:nvPr/>
        </p:nvSpPr>
        <p:spPr>
          <a:xfrm>
            <a:off x="6575768" y="3976330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BDE3B65-A674-4014-B12D-A28881DC5BD8}"/>
              </a:ext>
            </a:extLst>
          </p:cNvPr>
          <p:cNvCxnSpPr/>
          <p:nvPr/>
        </p:nvCxnSpPr>
        <p:spPr>
          <a:xfrm>
            <a:off x="5908610" y="3682415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8E69C12-D23B-4D8B-BB01-BBC0FF996050}"/>
              </a:ext>
            </a:extLst>
          </p:cNvPr>
          <p:cNvSpPr txBox="1"/>
          <p:nvPr/>
        </p:nvSpPr>
        <p:spPr>
          <a:xfrm>
            <a:off x="6600668" y="3559304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2C3977-E934-4F13-A6CD-EA1D5879FFAD}"/>
              </a:ext>
            </a:extLst>
          </p:cNvPr>
          <p:cNvCxnSpPr>
            <a:cxnSpLocks/>
          </p:cNvCxnSpPr>
          <p:nvPr/>
        </p:nvCxnSpPr>
        <p:spPr>
          <a:xfrm>
            <a:off x="5929610" y="4705613"/>
            <a:ext cx="6710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ECE0038-5AD6-4843-A5CC-D4708B6B8D69}"/>
              </a:ext>
            </a:extLst>
          </p:cNvPr>
          <p:cNvSpPr txBox="1"/>
          <p:nvPr/>
        </p:nvSpPr>
        <p:spPr>
          <a:xfrm>
            <a:off x="6529496" y="4582502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D1B8758-2BBE-4D37-AC59-9BD12B5FD989}"/>
              </a:ext>
            </a:extLst>
          </p:cNvPr>
          <p:cNvCxnSpPr>
            <a:cxnSpLocks/>
          </p:cNvCxnSpPr>
          <p:nvPr/>
        </p:nvCxnSpPr>
        <p:spPr>
          <a:xfrm rot="10800000">
            <a:off x="2495875" y="3218875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49A6BF-2E15-45EE-9785-FECC5C1302E7}"/>
              </a:ext>
            </a:extLst>
          </p:cNvPr>
          <p:cNvSpPr txBox="1"/>
          <p:nvPr/>
        </p:nvSpPr>
        <p:spPr>
          <a:xfrm>
            <a:off x="1719812" y="3088081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8F0B181-D22C-4D82-8909-C1A01FEA877B}"/>
              </a:ext>
            </a:extLst>
          </p:cNvPr>
          <p:cNvSpPr/>
          <p:nvPr/>
        </p:nvSpPr>
        <p:spPr>
          <a:xfrm>
            <a:off x="2831103" y="329572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D0066D9-9851-4278-9DC6-B07D9D736B2F}"/>
              </a:ext>
            </a:extLst>
          </p:cNvPr>
          <p:cNvCxnSpPr>
            <a:cxnSpLocks/>
          </p:cNvCxnSpPr>
          <p:nvPr/>
        </p:nvCxnSpPr>
        <p:spPr>
          <a:xfrm rot="10800000">
            <a:off x="2441352" y="3714067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2F8DAA4-149F-43E8-888C-39FFD0B162B1}"/>
              </a:ext>
            </a:extLst>
          </p:cNvPr>
          <p:cNvSpPr txBox="1"/>
          <p:nvPr/>
        </p:nvSpPr>
        <p:spPr>
          <a:xfrm>
            <a:off x="1565149" y="3590956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4FE4E91-CDF2-4B06-94EC-965B4F751EE8}"/>
              </a:ext>
            </a:extLst>
          </p:cNvPr>
          <p:cNvCxnSpPr>
            <a:cxnSpLocks/>
          </p:cNvCxnSpPr>
          <p:nvPr/>
        </p:nvCxnSpPr>
        <p:spPr>
          <a:xfrm rot="10800000">
            <a:off x="2312983" y="4386581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F26A780-3CA6-4F28-A410-31690CABE4D1}"/>
              </a:ext>
            </a:extLst>
          </p:cNvPr>
          <p:cNvSpPr txBox="1"/>
          <p:nvPr/>
        </p:nvSpPr>
        <p:spPr>
          <a:xfrm>
            <a:off x="1643817" y="4263470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515F2F8-AA68-4CA6-9E5B-90E1A2A5D308}"/>
              </a:ext>
            </a:extLst>
          </p:cNvPr>
          <p:cNvCxnSpPr>
            <a:cxnSpLocks/>
          </p:cNvCxnSpPr>
          <p:nvPr/>
        </p:nvCxnSpPr>
        <p:spPr>
          <a:xfrm rot="10800000">
            <a:off x="2441352" y="480261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65BD4C0-C7CB-4892-8CBC-6E3942391A7D}"/>
              </a:ext>
            </a:extLst>
          </p:cNvPr>
          <p:cNvSpPr txBox="1"/>
          <p:nvPr/>
        </p:nvSpPr>
        <p:spPr>
          <a:xfrm>
            <a:off x="1665289" y="4671820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C6D2EDB-E5C2-4027-B6E6-C800585B8C39}"/>
              </a:ext>
            </a:extLst>
          </p:cNvPr>
          <p:cNvCxnSpPr>
            <a:cxnSpLocks/>
          </p:cNvCxnSpPr>
          <p:nvPr/>
        </p:nvCxnSpPr>
        <p:spPr>
          <a:xfrm rot="10800000">
            <a:off x="2512691" y="5324549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AC92D2F-BF1A-4FF2-AB6C-FD7C9E83ECEB}"/>
              </a:ext>
            </a:extLst>
          </p:cNvPr>
          <p:cNvSpPr txBox="1"/>
          <p:nvPr/>
        </p:nvSpPr>
        <p:spPr>
          <a:xfrm>
            <a:off x="1636488" y="5201438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DEFE82C-E6BE-4094-998C-25790ADD8E17}"/>
              </a:ext>
            </a:extLst>
          </p:cNvPr>
          <p:cNvCxnSpPr>
            <a:cxnSpLocks/>
          </p:cNvCxnSpPr>
          <p:nvPr/>
        </p:nvCxnSpPr>
        <p:spPr>
          <a:xfrm rot="10800000">
            <a:off x="2384322" y="5997063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DAC6140-8790-441B-9216-9857D26CD7CB}"/>
              </a:ext>
            </a:extLst>
          </p:cNvPr>
          <p:cNvSpPr txBox="1"/>
          <p:nvPr/>
        </p:nvSpPr>
        <p:spPr>
          <a:xfrm>
            <a:off x="1715156" y="5873952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C715A34-07EF-49D3-B304-15605D3F2211}"/>
              </a:ext>
            </a:extLst>
          </p:cNvPr>
          <p:cNvCxnSpPr>
            <a:cxnSpLocks/>
          </p:cNvCxnSpPr>
          <p:nvPr/>
        </p:nvCxnSpPr>
        <p:spPr>
          <a:xfrm rot="10800000">
            <a:off x="2489130" y="6317776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4521E23-2104-4FC6-8AE9-BB86192B39A5}"/>
              </a:ext>
            </a:extLst>
          </p:cNvPr>
          <p:cNvSpPr txBox="1"/>
          <p:nvPr/>
        </p:nvSpPr>
        <p:spPr>
          <a:xfrm>
            <a:off x="1713067" y="6186982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ECFFF99-0044-463F-B61E-06EDE9FF11D3}"/>
              </a:ext>
            </a:extLst>
          </p:cNvPr>
          <p:cNvCxnSpPr>
            <a:cxnSpLocks/>
          </p:cNvCxnSpPr>
          <p:nvPr/>
        </p:nvCxnSpPr>
        <p:spPr>
          <a:xfrm>
            <a:off x="4788024" y="467357"/>
            <a:ext cx="0" cy="1786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B11AA92-D909-4994-A5CB-090CBDC4F2B8}"/>
              </a:ext>
            </a:extLst>
          </p:cNvPr>
          <p:cNvCxnSpPr>
            <a:cxnSpLocks/>
          </p:cNvCxnSpPr>
          <p:nvPr/>
        </p:nvCxnSpPr>
        <p:spPr>
          <a:xfrm>
            <a:off x="4626006" y="470957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25C7A8E-EE7E-489E-BDA4-94EF5E6F638C}"/>
              </a:ext>
            </a:extLst>
          </p:cNvPr>
          <p:cNvCxnSpPr>
            <a:cxnSpLocks/>
          </p:cNvCxnSpPr>
          <p:nvPr/>
        </p:nvCxnSpPr>
        <p:spPr>
          <a:xfrm>
            <a:off x="4624101" y="1109504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661F117-576C-4188-936B-129DE5DE4BDE}"/>
              </a:ext>
            </a:extLst>
          </p:cNvPr>
          <p:cNvCxnSpPr>
            <a:cxnSpLocks/>
          </p:cNvCxnSpPr>
          <p:nvPr/>
        </p:nvCxnSpPr>
        <p:spPr>
          <a:xfrm>
            <a:off x="4626006" y="1556792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445B6E4-3D14-411B-B764-70DE99B0AC55}"/>
              </a:ext>
            </a:extLst>
          </p:cNvPr>
          <p:cNvCxnSpPr>
            <a:cxnSpLocks/>
          </p:cNvCxnSpPr>
          <p:nvPr/>
        </p:nvCxnSpPr>
        <p:spPr>
          <a:xfrm>
            <a:off x="4629816" y="2254394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9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396</TotalTime>
  <Words>339</Words>
  <Application>Microsoft Office PowerPoint</Application>
  <PresentationFormat>如螢幕大小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Open Sans</vt:lpstr>
      <vt:lpstr>微軟正黑體</vt:lpstr>
      <vt:lpstr>新細明體</vt:lpstr>
      <vt:lpstr>Arial</vt:lpstr>
      <vt:lpstr>Franklin Gothic Book</vt:lpstr>
      <vt:lpstr>Franklin Gothic Medium</vt:lpstr>
      <vt:lpstr>Tunga</vt:lpstr>
      <vt:lpstr>Wingdings</vt:lpstr>
      <vt:lpstr>角度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zxjte9411</cp:lastModifiedBy>
  <cp:revision>25</cp:revision>
  <dcterms:created xsi:type="dcterms:W3CDTF">2018-04-09T17:12:35Z</dcterms:created>
  <dcterms:modified xsi:type="dcterms:W3CDTF">2018-06-03T19:56:28Z</dcterms:modified>
</cp:coreProperties>
</file>