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8" r:id="rId4"/>
    <p:sldId id="257" r:id="rId5"/>
    <p:sldId id="259" r:id="rId6"/>
    <p:sldId id="292" r:id="rId7"/>
    <p:sldId id="298" r:id="rId8"/>
    <p:sldId id="293" r:id="rId9"/>
    <p:sldId id="299" r:id="rId10"/>
    <p:sldId id="294" r:id="rId11"/>
    <p:sldId id="303" r:id="rId12"/>
    <p:sldId id="306" r:id="rId13"/>
    <p:sldId id="304" r:id="rId14"/>
    <p:sldId id="305" r:id="rId15"/>
    <p:sldId id="301" r:id="rId16"/>
    <p:sldId id="307" r:id="rId17"/>
    <p:sldId id="308" r:id="rId18"/>
    <p:sldId id="310" r:id="rId19"/>
    <p:sldId id="311" r:id="rId20"/>
    <p:sldId id="312" r:id="rId21"/>
    <p:sldId id="314" r:id="rId22"/>
    <p:sldId id="313" r:id="rId23"/>
    <p:sldId id="300" r:id="rId2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7"/>
      <p:bold r:id="rId28"/>
    </p:embeddedFont>
    <p:embeddedFont>
      <p:font typeface="Nixie One" panose="02020500000000000000" charset="0"/>
      <p:regular r:id="rId29"/>
    </p:embeddedFont>
    <p:embeddedFont>
      <p:font typeface="Muli" panose="02020500000000000000" charset="0"/>
      <p:regular r:id="rId30"/>
      <p:bold r:id="rId31"/>
      <p:italic r:id="rId32"/>
      <p:boldItalic r:id="rId33"/>
    </p:embeddedFont>
    <p:embeddedFont>
      <p:font typeface="Helvetica Neue" panose="02020500000000000000" charset="0"/>
      <p:regular r:id="rId34"/>
      <p:bold r:id="rId35"/>
      <p:italic r:id="rId36"/>
      <p:boldItalic r:id="rId37"/>
    </p:embeddedFont>
    <p:embeddedFont>
      <p:font typeface="微軟正黑體 Light" panose="020B0304030504040204" pitchFamily="34" charset="-12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B9BF1-5112-4658-AA73-9BF07FF88E57}">
  <a:tblStyle styleId="{5E1B9BF1-5112-4658-AA73-9BF07FF88E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4" autoAdjust="0"/>
  </p:normalViewPr>
  <p:slideViewPr>
    <p:cSldViewPr snapToGrid="0">
      <p:cViewPr varScale="1">
        <p:scale>
          <a:sx n="103" d="100"/>
          <a:sy n="103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66C1AC6-A665-4B8E-BD2C-61CA911F6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A57393-E6B8-44EC-A678-637213D175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D588-B347-4F1E-BC29-E532FC1407AA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513110-B31A-4167-A502-B52BB618B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5C8A86-071A-473F-A0AC-4DBED090F2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45EDD-8346-4945-9A6D-6AACFA66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07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90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看一下新聞介紹影片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404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93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看一下新聞介紹影片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24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看一下新聞介紹影片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69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7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5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97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99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看一下新聞介紹影片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28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66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看一下新聞介紹影片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04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mtClean="0"/>
              <a:t>如之前</a:t>
            </a:r>
            <a:r>
              <a:rPr lang="en-US" altLang="zh-TW" smtClean="0"/>
              <a:t>AI</a:t>
            </a:r>
            <a:r>
              <a:rPr lang="zh-TW" altLang="en-US" smtClean="0"/>
              <a:t>寫出的文章入圍日本文學或者等一下介紹的</a:t>
            </a:r>
            <a:r>
              <a:rPr lang="en-US" altLang="zh-TW" smtClean="0"/>
              <a:t>Magenta</a:t>
            </a:r>
            <a:r>
              <a:rPr lang="zh-TW" altLang="en-US" smtClean="0"/>
              <a:t>都是一個案例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5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看一下新聞介紹影片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816457"/>
            <a:ext cx="9125434" cy="2124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4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Issue Tacking </a:t>
            </a:r>
            <a:r>
              <a:rPr lang="en-US" altLang="zh-TW" sz="4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System</a:t>
            </a:r>
            <a:br>
              <a:rPr lang="en-US" altLang="zh-TW" sz="4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Team14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2" y="806666"/>
            <a:ext cx="7778118" cy="4336759"/>
          </a:xfrm>
          <a:prstGeom prst="rect">
            <a:avLst/>
          </a:prstGeom>
        </p:spPr>
      </p:pic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Google Shape;342;p12"/>
          <p:cNvSpPr txBox="1">
            <a:spLocks/>
          </p:cNvSpPr>
          <p:nvPr/>
        </p:nvSpPr>
        <p:spPr>
          <a:xfrm>
            <a:off x="1340541" y="161366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</a:rPr>
              <a:t>甘特</a:t>
            </a:r>
            <a:r>
              <a:rPr lang="zh-TW" altLang="en-US" sz="4000" dirty="0">
                <a:solidFill>
                  <a:srgbClr val="19BBD5"/>
                </a:solidFill>
                <a:latin typeface="+mn-ea"/>
                <a:ea typeface="+mn-ea"/>
                <a:cs typeface="Nixie One"/>
              </a:rPr>
              <a:t>圖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7" y="349524"/>
            <a:ext cx="699193" cy="6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80627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9627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System Requirements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altLang="zh-TW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01471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342;p12"/>
          <p:cNvSpPr txBox="1">
            <a:spLocks/>
          </p:cNvSpPr>
          <p:nvPr/>
        </p:nvSpPr>
        <p:spPr>
          <a:xfrm>
            <a:off x="1329887" y="67075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  <a:sym typeface="Nixie One"/>
              </a:rPr>
              <a:t>系統需求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sp>
        <p:nvSpPr>
          <p:cNvPr id="7" name="Google Shape;343;p12"/>
          <p:cNvSpPr txBox="1"/>
          <p:nvPr/>
        </p:nvSpPr>
        <p:spPr>
          <a:xfrm>
            <a:off x="847493" y="1118903"/>
            <a:ext cx="3320809" cy="161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alt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系統需</a:t>
            </a:r>
            <a:r>
              <a:rPr lang="zh-TW" alt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求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Windows OS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.NET Framework 4+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Microsoft SQL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 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Server 2014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IIS 6+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8" y="336026"/>
            <a:ext cx="698810" cy="669456"/>
          </a:xfrm>
          <a:prstGeom prst="rect">
            <a:avLst/>
          </a:prstGeom>
        </p:spPr>
      </p:pic>
      <p:sp>
        <p:nvSpPr>
          <p:cNvPr id="8" name="Google Shape;343;p12"/>
          <p:cNvSpPr txBox="1"/>
          <p:nvPr/>
        </p:nvSpPr>
        <p:spPr>
          <a:xfrm>
            <a:off x="847493" y="2966667"/>
            <a:ext cx="3320809" cy="98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zh-TW" altLang="en-US" sz="16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開發</a:t>
            </a:r>
            <a:r>
              <a:rPr lang="zh-TW" altLang="en-US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環境 </a:t>
            </a:r>
            <a:r>
              <a:rPr lang="en-US" altLang="zh-TW" sz="16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IDE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Visual Studio 2015+</a:t>
            </a:r>
          </a:p>
        </p:txBody>
      </p:sp>
      <p:sp>
        <p:nvSpPr>
          <p:cNvPr id="9" name="Google Shape;343;p12"/>
          <p:cNvSpPr txBox="1"/>
          <p:nvPr/>
        </p:nvSpPr>
        <p:spPr>
          <a:xfrm>
            <a:off x="4585949" y="1118903"/>
            <a:ext cx="3753794" cy="11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zh-TW" altLang="en-US" sz="16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版本</a:t>
            </a:r>
            <a:r>
              <a:rPr lang="zh-TW" altLang="en-US" sz="16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控制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err="1" smtClean="0">
                <a:solidFill>
                  <a:srgbClr val="C6DAEC"/>
                </a:solidFill>
                <a:latin typeface="Muli"/>
              </a:rPr>
              <a:t>Git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GitHub</a:t>
            </a:r>
            <a:endParaRPr lang="en-US" altLang="zh-TW" sz="1600" b="1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066914923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9627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System Block Diagram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altLang="zh-TW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90365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grpSp>
        <p:nvGrpSpPr>
          <p:cNvPr id="4" name="群組 3"/>
          <p:cNvGrpSpPr/>
          <p:nvPr/>
        </p:nvGrpSpPr>
        <p:grpSpPr>
          <a:xfrm>
            <a:off x="2200130" y="0"/>
            <a:ext cx="6943869" cy="5143500"/>
            <a:chOff x="2884251" y="393970"/>
            <a:chExt cx="6045740" cy="4391555"/>
          </a:xfrm>
        </p:grpSpPr>
        <p:sp>
          <p:nvSpPr>
            <p:cNvPr id="8" name="矩形 7"/>
            <p:cNvSpPr/>
            <p:nvPr/>
          </p:nvSpPr>
          <p:spPr>
            <a:xfrm>
              <a:off x="2884251" y="393970"/>
              <a:ext cx="6045740" cy="4391555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831" y="741492"/>
              <a:ext cx="56769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24398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grpSp>
        <p:nvGrpSpPr>
          <p:cNvPr id="2" name="群組 1"/>
          <p:cNvGrpSpPr/>
          <p:nvPr/>
        </p:nvGrpSpPr>
        <p:grpSpPr>
          <a:xfrm>
            <a:off x="1787026" y="0"/>
            <a:ext cx="7356974" cy="5143425"/>
            <a:chOff x="2884251" y="355060"/>
            <a:chExt cx="5325894" cy="4430465"/>
          </a:xfrm>
        </p:grpSpPr>
        <p:sp>
          <p:nvSpPr>
            <p:cNvPr id="8" name="矩形 7"/>
            <p:cNvSpPr/>
            <p:nvPr/>
          </p:nvSpPr>
          <p:spPr>
            <a:xfrm>
              <a:off x="2884251" y="355060"/>
              <a:ext cx="5325894" cy="4430465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039" y="695882"/>
              <a:ext cx="4822327" cy="39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547977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9627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Demo Prototype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altLang="zh-TW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Nixie One"/>
                <a:sym typeface="Nixie One"/>
              </a:rPr>
              <a:t>7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84700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30" y="1491889"/>
            <a:ext cx="5473013" cy="3206015"/>
          </a:xfrm>
          <a:prstGeom prst="rect">
            <a:avLst/>
          </a:prstGeom>
        </p:spPr>
      </p:pic>
      <p:sp>
        <p:nvSpPr>
          <p:cNvPr id="4" name="Google Shape;342;p12"/>
          <p:cNvSpPr txBox="1">
            <a:spLocks/>
          </p:cNvSpPr>
          <p:nvPr/>
        </p:nvSpPr>
        <p:spPr>
          <a:xfrm>
            <a:off x="1326616" y="46771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</a:rPr>
              <a:t>登入畫面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424397595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4" name="Google Shape;342;p12"/>
          <p:cNvSpPr txBox="1">
            <a:spLocks/>
          </p:cNvSpPr>
          <p:nvPr/>
        </p:nvSpPr>
        <p:spPr>
          <a:xfrm>
            <a:off x="1326616" y="46771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  <a:sym typeface="Nixie One"/>
              </a:rPr>
              <a:t>首頁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23" y="1058290"/>
            <a:ext cx="6786343" cy="39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98410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4" name="Google Shape;342;p12"/>
          <p:cNvSpPr txBox="1">
            <a:spLocks/>
          </p:cNvSpPr>
          <p:nvPr/>
        </p:nvSpPr>
        <p:spPr>
          <a:xfrm>
            <a:off x="1326616" y="46771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  <a:sym typeface="Nixie One"/>
              </a:rPr>
              <a:t>個人問題清單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65" y="1336787"/>
            <a:ext cx="5994530" cy="35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87906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449964" y="-13835"/>
            <a:ext cx="5938838" cy="66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組員介紹</a:t>
            </a:r>
            <a:endParaRPr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8" y="273421"/>
            <a:ext cx="742243" cy="742243"/>
          </a:xfrm>
          <a:prstGeom prst="rect">
            <a:avLst/>
          </a:prstGeom>
        </p:spPr>
      </p:pic>
      <p:sp>
        <p:nvSpPr>
          <p:cNvPr id="9" name="六邊形 8"/>
          <p:cNvSpPr/>
          <p:nvPr/>
        </p:nvSpPr>
        <p:spPr>
          <a:xfrm>
            <a:off x="1235241" y="1300651"/>
            <a:ext cx="1116000" cy="912650"/>
          </a:xfrm>
          <a:prstGeom prst="hexagon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＆</a:t>
            </a:r>
          </a:p>
        </p:txBody>
      </p:sp>
      <p:sp>
        <p:nvSpPr>
          <p:cNvPr id="10" name="六邊形 9"/>
          <p:cNvSpPr/>
          <p:nvPr/>
        </p:nvSpPr>
        <p:spPr>
          <a:xfrm>
            <a:off x="2009265" y="1975845"/>
            <a:ext cx="1116000" cy="912650"/>
          </a:xfrm>
          <a:prstGeom prst="hexagon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/>
              <a:t>＆</a:t>
            </a:r>
            <a:endParaRPr lang="zh-TW" altLang="en-US" sz="4800" dirty="0"/>
          </a:p>
        </p:txBody>
      </p:sp>
      <p:sp>
        <p:nvSpPr>
          <p:cNvPr id="12" name="六邊形 11"/>
          <p:cNvSpPr/>
          <p:nvPr/>
        </p:nvSpPr>
        <p:spPr>
          <a:xfrm>
            <a:off x="1235241" y="2685377"/>
            <a:ext cx="1116000" cy="912650"/>
          </a:xfrm>
          <a:prstGeom prst="hexagon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/>
              <a:t>＆</a:t>
            </a:r>
            <a:endParaRPr lang="zh-TW" altLang="en-US" sz="4800" dirty="0"/>
          </a:p>
        </p:txBody>
      </p:sp>
      <p:sp>
        <p:nvSpPr>
          <p:cNvPr id="13" name="六邊形 12"/>
          <p:cNvSpPr/>
          <p:nvPr/>
        </p:nvSpPr>
        <p:spPr>
          <a:xfrm>
            <a:off x="2037390" y="3360571"/>
            <a:ext cx="1116000" cy="912650"/>
          </a:xfrm>
          <a:prstGeom prst="hexagon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/>
              <a:t>＆</a:t>
            </a:r>
            <a:endParaRPr lang="zh-TW" altLang="en-US" sz="4800" dirty="0"/>
          </a:p>
        </p:txBody>
      </p:sp>
      <p:sp>
        <p:nvSpPr>
          <p:cNvPr id="14" name="六邊形 13"/>
          <p:cNvSpPr/>
          <p:nvPr/>
        </p:nvSpPr>
        <p:spPr>
          <a:xfrm>
            <a:off x="2009265" y="586027"/>
            <a:ext cx="1116000" cy="912650"/>
          </a:xfrm>
          <a:prstGeom prst="hexagon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＆</a:t>
            </a:r>
            <a:endParaRPr lang="zh-TW" altLang="en-US" sz="3200" dirty="0"/>
          </a:p>
        </p:txBody>
      </p:sp>
      <p:sp>
        <p:nvSpPr>
          <p:cNvPr id="345" name="文字方塊 344"/>
          <p:cNvSpPr txBox="1"/>
          <p:nvPr/>
        </p:nvSpPr>
        <p:spPr>
          <a:xfrm>
            <a:off x="3899289" y="978978"/>
            <a:ext cx="31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資工四　王方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顯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105590011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</a:p>
        </p:txBody>
      </p:sp>
      <p:cxnSp>
        <p:nvCxnSpPr>
          <p:cNvPr id="347" name="肘形接點 346"/>
          <p:cNvCxnSpPr>
            <a:stCxn id="14" idx="0"/>
          </p:cNvCxnSpPr>
          <p:nvPr/>
        </p:nvCxnSpPr>
        <p:spPr>
          <a:xfrm>
            <a:off x="3125265" y="1042352"/>
            <a:ext cx="4181762" cy="309360"/>
          </a:xfrm>
          <a:prstGeom prst="bentConnector3">
            <a:avLst>
              <a:gd name="adj1" fmla="val 112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/>
          <p:nvPr/>
        </p:nvCxnSpPr>
        <p:spPr>
          <a:xfrm>
            <a:off x="2351241" y="1751884"/>
            <a:ext cx="4955786" cy="331322"/>
          </a:xfrm>
          <a:prstGeom prst="bentConnector3">
            <a:avLst>
              <a:gd name="adj1" fmla="val 2464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/>
          <p:nvPr/>
        </p:nvCxnSpPr>
        <p:spPr>
          <a:xfrm>
            <a:off x="3125265" y="2432170"/>
            <a:ext cx="4181762" cy="373161"/>
          </a:xfrm>
          <a:prstGeom prst="bentConnector3">
            <a:avLst>
              <a:gd name="adj1" fmla="val 101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>
            <a:off x="2351241" y="3119333"/>
            <a:ext cx="4955786" cy="327704"/>
          </a:xfrm>
          <a:prstGeom prst="bentConnector3">
            <a:avLst>
              <a:gd name="adj1" fmla="val 2389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13" idx="0"/>
          </p:cNvCxnSpPr>
          <p:nvPr/>
        </p:nvCxnSpPr>
        <p:spPr>
          <a:xfrm>
            <a:off x="3153390" y="3816896"/>
            <a:ext cx="4235412" cy="340925"/>
          </a:xfrm>
          <a:prstGeom prst="bentConnector3">
            <a:avLst>
              <a:gd name="adj1" fmla="val 892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899289" y="1686494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資工四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林彥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儒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105590017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3899289" y="2378741"/>
            <a:ext cx="324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資工四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涂家瑋　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105590025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3899289" y="3050040"/>
            <a:ext cx="31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資工四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楊永健　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105590045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</a:p>
        </p:txBody>
      </p:sp>
      <p:sp>
        <p:nvSpPr>
          <p:cNvPr id="95" name="文字方塊 94"/>
          <p:cNvSpPr txBox="1"/>
          <p:nvPr/>
        </p:nvSpPr>
        <p:spPr>
          <a:xfrm>
            <a:off x="3899289" y="3754202"/>
            <a:ext cx="31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資工四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卓旭嘉　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105590046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</a:p>
        </p:txBody>
      </p:sp>
      <p:sp>
        <p:nvSpPr>
          <p:cNvPr id="22" name="六邊形 21"/>
          <p:cNvSpPr/>
          <p:nvPr/>
        </p:nvSpPr>
        <p:spPr>
          <a:xfrm>
            <a:off x="1228914" y="3956299"/>
            <a:ext cx="1116000" cy="912650"/>
          </a:xfrm>
          <a:prstGeom prst="hexagon">
            <a:avLst/>
          </a:prstGeom>
          <a:noFill/>
          <a:ln w="666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/>
              <a:t>＆</a:t>
            </a:r>
            <a:endParaRPr lang="zh-TW" altLang="en-US" sz="4800" dirty="0"/>
          </a:p>
        </p:txBody>
      </p:sp>
      <p:cxnSp>
        <p:nvCxnSpPr>
          <p:cNvPr id="24" name="肘形接點 23"/>
          <p:cNvCxnSpPr/>
          <p:nvPr/>
        </p:nvCxnSpPr>
        <p:spPr>
          <a:xfrm>
            <a:off x="2351241" y="4398370"/>
            <a:ext cx="4955786" cy="327704"/>
          </a:xfrm>
          <a:prstGeom prst="bentConnector3">
            <a:avLst>
              <a:gd name="adj1" fmla="val 2389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899289" y="4330800"/>
            <a:ext cx="31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電資四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</a:rPr>
              <a:t>江俊廷　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105820006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</a:p>
        </p:txBody>
      </p:sp>
    </p:spTree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4" name="Google Shape;342;p12"/>
          <p:cNvSpPr txBox="1">
            <a:spLocks/>
          </p:cNvSpPr>
          <p:nvPr/>
        </p:nvSpPr>
        <p:spPr>
          <a:xfrm>
            <a:off x="1326616" y="46771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</a:rPr>
              <a:t>創建問題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19" y="1435896"/>
            <a:ext cx="5190561" cy="30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3953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4" name="Google Shape;342;p12"/>
          <p:cNvSpPr txBox="1">
            <a:spLocks/>
          </p:cNvSpPr>
          <p:nvPr/>
        </p:nvSpPr>
        <p:spPr>
          <a:xfrm>
            <a:off x="1326616" y="46771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  <a:sym typeface="Nixie One"/>
              </a:rPr>
              <a:t>問題介面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24" y="1220746"/>
            <a:ext cx="6443568" cy="37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2498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4" name="Google Shape;342;p12"/>
          <p:cNvSpPr txBox="1">
            <a:spLocks/>
          </p:cNvSpPr>
          <p:nvPr/>
        </p:nvSpPr>
        <p:spPr>
          <a:xfrm>
            <a:off x="1326616" y="46771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</a:rPr>
              <a:t>個人統計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28" y="1155764"/>
            <a:ext cx="5966966" cy="34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06597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2966162" y="25326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391109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199" y="1735750"/>
            <a:ext cx="57981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Team Meeting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258823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/>
              <a:t>討論紀錄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118607" y="1618901"/>
            <a:ext cx="6984614" cy="143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討論時間</a:t>
            </a:r>
            <a:endParaRPr lang="en-US" altLang="zh-TW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6DAEC"/>
                </a:solidFill>
                <a:latin typeface="Muli"/>
                <a:sym typeface="Muli"/>
              </a:rPr>
              <a:t>10/16 </a:t>
            </a:r>
            <a:r>
              <a:rPr lang="zh-TW" altLang="en-US" sz="1600" dirty="0">
                <a:solidFill>
                  <a:srgbClr val="C6DAEC"/>
                </a:solidFill>
                <a:latin typeface="Muli"/>
                <a:sym typeface="Muli"/>
              </a:rPr>
              <a:t>討論 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  <a:sym typeface="Muli"/>
              </a:rPr>
              <a:t>PEP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6DAEC"/>
                </a:solidFill>
                <a:latin typeface="Muli"/>
                <a:sym typeface="Muli"/>
              </a:rPr>
              <a:t>10/27 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  <a:sym typeface="Muli"/>
              </a:rPr>
              <a:t>討論 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  <a:sym typeface="Muli"/>
              </a:rPr>
              <a:t>SRS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6DAEC"/>
                </a:solidFill>
                <a:latin typeface="Muli"/>
                <a:sym typeface="Muli"/>
              </a:rPr>
              <a:t>10/29 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  <a:sym typeface="Muli"/>
              </a:rPr>
              <a:t>討論 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  <a:sym typeface="Muli"/>
              </a:rPr>
              <a:t>Mid Project Review PTT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  <a:sym typeface="Muli"/>
              </a:rPr>
              <a:t> 內容</a:t>
            </a:r>
            <a:endParaRPr sz="1600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sp>
        <p:nvSpPr>
          <p:cNvPr id="7" name="Google Shape;343;p12"/>
          <p:cNvSpPr txBox="1"/>
          <p:nvPr/>
        </p:nvSpPr>
        <p:spPr>
          <a:xfrm>
            <a:off x="1136443" y="3055434"/>
            <a:ext cx="698461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alt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討論地點</a:t>
            </a:r>
            <a:endParaRPr lang="en-US" altLang="zh-TW" sz="1800" b="1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>
              <a:spcBef>
                <a:spcPts val="600"/>
              </a:spcBef>
              <a:buClr>
                <a:srgbClr val="00CCFF"/>
              </a:buClr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圖書館討論室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spcBef>
                <a:spcPts val="600"/>
              </a:spcBef>
              <a:buClr>
                <a:srgbClr val="00CCFF"/>
              </a:buClr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Skype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 群組通話　　</a:t>
            </a: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199" y="1735750"/>
            <a:ext cx="59627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WBS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0" y="297366"/>
            <a:ext cx="729333" cy="6889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87" y="0"/>
            <a:ext cx="7695813" cy="51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16038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9627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Task </a:t>
            </a:r>
            <a:r>
              <a:rPr lang="en-US" altLang="zh-TW" dirty="0" smtClean="0"/>
              <a:t>Assignment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99551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342;p12"/>
          <p:cNvSpPr txBox="1">
            <a:spLocks/>
          </p:cNvSpPr>
          <p:nvPr/>
        </p:nvSpPr>
        <p:spPr>
          <a:xfrm>
            <a:off x="1329887" y="670754"/>
            <a:ext cx="70098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 smtClean="0">
                <a:solidFill>
                  <a:srgbClr val="19BBD5"/>
                </a:solidFill>
                <a:latin typeface="+mn-ea"/>
                <a:ea typeface="+mn-ea"/>
                <a:cs typeface="Nixie One"/>
                <a:sym typeface="Nixie One"/>
              </a:rPr>
              <a:t>分工</a:t>
            </a:r>
            <a:endParaRPr lang="en-US" sz="4000" dirty="0">
              <a:solidFill>
                <a:srgbClr val="19BBD5"/>
              </a:solidFill>
              <a:latin typeface="+mn-ea"/>
              <a:ea typeface="+mn-ea"/>
              <a:cs typeface="Nixie One"/>
              <a:sym typeface="Nixie One"/>
            </a:endParaRPr>
          </a:p>
        </p:txBody>
      </p:sp>
      <p:sp>
        <p:nvSpPr>
          <p:cNvPr id="7" name="Google Shape;343;p12"/>
          <p:cNvSpPr txBox="1"/>
          <p:nvPr/>
        </p:nvSpPr>
        <p:spPr>
          <a:xfrm>
            <a:off x="847493" y="1118903"/>
            <a:ext cx="8110110" cy="38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alt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前</a:t>
            </a:r>
            <a:r>
              <a:rPr lang="zh-TW" altLang="en-US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端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涂家瑋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：問題清單、個人統計畫面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卓旭嘉：登入頁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面、問題畫面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江俊廷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：首頁、創建問題畫面</a:t>
            </a:r>
            <a:endParaRPr lang="en-US" altLang="zh-TW" sz="1600" dirty="0">
              <a:solidFill>
                <a:srgbClr val="C6DAEC"/>
              </a:solidFill>
              <a:latin typeface="Muli"/>
            </a:endParaRPr>
          </a:p>
          <a:p>
            <a:pPr>
              <a:spcBef>
                <a:spcPts val="600"/>
              </a:spcBef>
            </a:pPr>
            <a:r>
              <a:rPr lang="zh-TW" altLang="en-US" sz="1800" b="1" dirty="0" smtClean="0">
                <a:solidFill>
                  <a:srgbClr val="00E1C6"/>
                </a:solidFill>
                <a:latin typeface="Muli"/>
                <a:ea typeface="Muli"/>
                <a:cs typeface="Muli"/>
              </a:rPr>
              <a:t>後端</a:t>
            </a:r>
            <a:endParaRPr lang="zh-TW" altLang="en-US" sz="1600" dirty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王方顯：整合測試</a:t>
            </a:r>
            <a:endParaRPr lang="en-US" altLang="zh-TW" sz="1600" dirty="0" smtClean="0">
              <a:solidFill>
                <a:srgbClr val="C6DAEC"/>
              </a:solidFill>
              <a:latin typeface="Muli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林彥儒：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Service</a:t>
            </a: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、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Controller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rgbClr val="C6DAEC"/>
                </a:solidFill>
                <a:latin typeface="Muli"/>
              </a:rPr>
              <a:t>楊永健：資料庫、</a:t>
            </a:r>
            <a:r>
              <a:rPr lang="en-US" altLang="zh-TW" sz="1600" dirty="0" smtClean="0">
                <a:solidFill>
                  <a:srgbClr val="C6DAEC"/>
                </a:solidFill>
                <a:latin typeface="Muli"/>
              </a:rPr>
              <a:t>DAO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8" y="336026"/>
            <a:ext cx="698810" cy="6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2596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9627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Task Scheduling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altLang="zh-TW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80397"/>
      </p:ext>
    </p:extLst>
  </p:cSld>
  <p:clrMapOvr>
    <a:masterClrMapping/>
  </p:clrMapOvr>
  <p:transition advTm="3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5">
      <a:majorFont>
        <a:latin typeface="Arial"/>
        <a:ea typeface="UD Digi Kyokasho NK-R"/>
        <a:cs typeface=""/>
      </a:majorFont>
      <a:minorFont>
        <a:latin typeface="Arial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223</Words>
  <Application>Microsoft Office PowerPoint</Application>
  <PresentationFormat>如螢幕大小 (16:9)</PresentationFormat>
  <Paragraphs>86</Paragraphs>
  <Slides>23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Nixie One</vt:lpstr>
      <vt:lpstr>Muli</vt:lpstr>
      <vt:lpstr>Arial</vt:lpstr>
      <vt:lpstr>Helvetica Neue</vt:lpstr>
      <vt:lpstr>Wingdings</vt:lpstr>
      <vt:lpstr>微軟正黑體 Light</vt:lpstr>
      <vt:lpstr>Imogen template</vt:lpstr>
      <vt:lpstr>Issue Tacking System Team14</vt:lpstr>
      <vt:lpstr>組員介紹</vt:lpstr>
      <vt:lpstr>Team Meeting</vt:lpstr>
      <vt:lpstr>討論紀錄</vt:lpstr>
      <vt:lpstr>WBS</vt:lpstr>
      <vt:lpstr>PowerPoint 簡報</vt:lpstr>
      <vt:lpstr>Task Assignment</vt:lpstr>
      <vt:lpstr>PowerPoint 簡報</vt:lpstr>
      <vt:lpstr>Task Scheduling</vt:lpstr>
      <vt:lpstr>PowerPoint 簡報</vt:lpstr>
      <vt:lpstr>System Requirements</vt:lpstr>
      <vt:lpstr>PowerPoint 簡報</vt:lpstr>
      <vt:lpstr>System Block Diagram</vt:lpstr>
      <vt:lpstr>PowerPoint 簡報</vt:lpstr>
      <vt:lpstr>PowerPoint 簡報</vt:lpstr>
      <vt:lpstr>Demo Prototype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 x  Music</dc:title>
  <dc:creator>繩繩</dc:creator>
  <cp:lastModifiedBy>楊永健</cp:lastModifiedBy>
  <cp:revision>100</cp:revision>
  <dcterms:modified xsi:type="dcterms:W3CDTF">2019-10-29T17:11:57Z</dcterms:modified>
</cp:coreProperties>
</file>