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6D5EA-486D-4C9F-BEDE-4FB8F7396FCC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9692-66AD-4E4B-8056-398008EE8B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ili_de_yekong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椭圆 4"/>
          <p:cNvSpPr/>
          <p:nvPr/>
        </p:nvSpPr>
        <p:spPr>
          <a:xfrm>
            <a:off x="179512" y="980728"/>
            <a:ext cx="5328592" cy="5328592"/>
          </a:xfrm>
          <a:prstGeom prst="ellipse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44008" y="1412776"/>
            <a:ext cx="2016224" cy="2016224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55976" y="4941168"/>
            <a:ext cx="936104" cy="936104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372200" y="5517232"/>
            <a:ext cx="648072" cy="648072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3284984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r>
              <a:rPr lang="zh-CN" alt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学语文作文书写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ili_de_yekong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644008" y="0"/>
            <a:ext cx="3995936" cy="6021288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23528" y="260648"/>
            <a:ext cx="1152128" cy="1152128"/>
          </a:xfrm>
          <a:prstGeom prst="ellipse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476672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01</a:t>
            </a:r>
            <a:endParaRPr lang="zh-CN" alt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作文常见病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2040" y="476672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故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事呆板，缺少趣味性；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0032" y="1484784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语言不够优美，不能引人入胜；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8024" y="2708920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细节描写不够充分，突出不了任务性格；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48064" y="4221088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言重复啰嗦，句式杂糅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ili_de_yekong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0512" cy="6858000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539552" y="4653136"/>
            <a:ext cx="1800200" cy="1800200"/>
          </a:xfrm>
          <a:prstGeom prst="ellipse">
            <a:avLst/>
          </a:prstGeom>
          <a:solidFill>
            <a:schemeClr val="bg1">
              <a:alpha val="81000"/>
            </a:schemeClr>
          </a:solidFill>
          <a:ln w="155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5849888"/>
            <a:ext cx="9144000" cy="1008112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99592" y="5013176"/>
            <a:ext cx="19442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02</a:t>
            </a:r>
            <a:endParaRPr lang="zh-CN" altLang="en-US" sz="6600" b="1" dirty="0"/>
          </a:p>
        </p:txBody>
      </p:sp>
      <p:sp>
        <p:nvSpPr>
          <p:cNvPr id="22" name="矩形 21"/>
          <p:cNvSpPr/>
          <p:nvPr/>
        </p:nvSpPr>
        <p:spPr>
          <a:xfrm rot="3024618">
            <a:off x="3085915" y="1078819"/>
            <a:ext cx="2952328" cy="295232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3024618">
            <a:off x="3805995" y="1026653"/>
            <a:ext cx="2952328" cy="295232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851920" y="1916832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技巧</a:t>
            </a:r>
            <a:endParaRPr lang="zh-CN" altLang="en-US" sz="7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67744" y="602128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小</a:t>
            </a:r>
            <a:r>
              <a:rPr lang="zh-CN" altLang="en-US" b="1" dirty="0" smtClean="0">
                <a:solidFill>
                  <a:schemeClr val="bg1"/>
                </a:solidFill>
              </a:rPr>
              <a:t>学作文书写技巧，细节描写之动作描写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ili_de_yekong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2924944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23528" y="260648"/>
            <a:ext cx="1152128" cy="1152128"/>
          </a:xfrm>
          <a:prstGeom prst="ellipse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476672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/>
              <a:t>01</a:t>
            </a:r>
            <a:endParaRPr lang="zh-CN" altLang="en-US" sz="4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19672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作描写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7544" y="3140968"/>
            <a:ext cx="8064896" cy="20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200" b="1" dirty="0" smtClean="0"/>
              <a:t>通过描写人物在做什么，怎样做，体现人物特征的动作，以生动的笔触形象地描绘下来，这些个性特征包括思想、心理等各个反面，以表现人物的品质、身份地位、处境和状态。</a:t>
            </a:r>
            <a:endParaRPr lang="zh-CN" altLang="en-US" sz="2200" b="1" dirty="0"/>
          </a:p>
        </p:txBody>
      </p:sp>
      <p:sp>
        <p:nvSpPr>
          <p:cNvPr id="21" name="椭圆 20"/>
          <p:cNvSpPr/>
          <p:nvPr/>
        </p:nvSpPr>
        <p:spPr>
          <a:xfrm>
            <a:off x="6948264" y="4725144"/>
            <a:ext cx="1979712" cy="1584176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236296" y="5085184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实验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ili_de_yekong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852936"/>
            <a:ext cx="9144001" cy="2348880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23528" y="260648"/>
            <a:ext cx="1152128" cy="1152128"/>
          </a:xfrm>
          <a:prstGeom prst="ellipse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19672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作描写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9552" y="392254"/>
            <a:ext cx="806489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岁的小表妹看见了几只飞舞的蝴蝶，变调皮的奔了过去。有一只蝴蝶停在了一朵花上，她目不转睛的盯着它，躬着备，小心翼翼的踮起脚尖，蹑手蹑脚的走到蝴蝶旁，猛地用双手一捧，可是蝴蝶飞走了，她气得撅起小嘴，但是马上邮向小鹿似的蹦蹦跳跳的追赶下一个目标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5536" y="4077072"/>
            <a:ext cx="1800200" cy="18002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19872" y="4077072"/>
            <a:ext cx="1800200" cy="1800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300192" y="4077072"/>
            <a:ext cx="1800200" cy="1800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27584" y="472514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动词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472514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形容词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2240" y="4509120"/>
            <a:ext cx="1584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人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物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特征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ili_de_yekong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9144001" cy="2924944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23528" y="260648"/>
            <a:ext cx="1152128" cy="1152128"/>
          </a:xfrm>
          <a:prstGeom prst="ellipse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4005064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</a:rPr>
              <a:t>02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9672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作描写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3568" y="70686"/>
            <a:ext cx="8064896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天呀！要迟到了。我（掀）被子，（跳）下床来，（扯）过衣服，（套）上鞋子，几步（窜）进洗手间，（抽）出牙膏，在口中胡乱（戳）几下，然后（拉）下毛巾，在脸上（抹）了几下，飞快（冲）出屋子。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301208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掀、跳、扯、套、窜、戳、拉、抹、冲、抽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ili_de_yekong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420888"/>
            <a:ext cx="9144001" cy="2924944"/>
          </a:xfrm>
          <a:prstGeom prst="rect">
            <a:avLst/>
          </a:prstGeom>
          <a:noFill/>
        </p:spPr>
      </p:pic>
      <p:sp>
        <p:nvSpPr>
          <p:cNvPr id="11" name="椭圆 10"/>
          <p:cNvSpPr/>
          <p:nvPr/>
        </p:nvSpPr>
        <p:spPr>
          <a:xfrm>
            <a:off x="323528" y="260648"/>
            <a:ext cx="1152128" cy="1152128"/>
          </a:xfrm>
          <a:prstGeom prst="ellipse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19672" y="54868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动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作描写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9104" y="3068960"/>
            <a:ext cx="8064896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准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确的动词、恰当的形容词、动作要连贯并且突出人物特征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meili_de_yekong-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381328"/>
          </a:xfrm>
          <a:prstGeom prst="rect">
            <a:avLst/>
          </a:prstGeom>
          <a:noFill/>
        </p:spPr>
      </p:pic>
      <p:sp>
        <p:nvSpPr>
          <p:cNvPr id="14" name="矩形 13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13314">
            <a:off x="2987824" y="1772816"/>
            <a:ext cx="3096344" cy="309634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13314">
            <a:off x="3701090" y="1910017"/>
            <a:ext cx="3096344" cy="309634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51920" y="2924944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</a:rPr>
              <a:t>THANKS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452</Words>
  <Application>Microsoft Office PowerPoint</Application>
  <PresentationFormat>全屏显示(4:3)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</cp:revision>
  <dcterms:created xsi:type="dcterms:W3CDTF">2017-07-20T12:15:00Z</dcterms:created>
  <dcterms:modified xsi:type="dcterms:W3CDTF">2017-07-20T13:19:41Z</dcterms:modified>
</cp:coreProperties>
</file>