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23F3-D42C-48F8-8205-1449C0270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6DC0F-857A-46E1-8D76-F1438178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F1C3-AF9F-47B5-A815-60C41EF4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C995-5585-451A-B2EA-37B01411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D883-69EF-4F85-BB3E-8AF20DA7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7C3A-03F5-4BEA-9DCD-345E2AC9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5397B-BC4A-4173-96BB-58905CF6C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1F6-262C-4212-96A3-A343AF4A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89F8-CDB7-4599-BE23-16B00F46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606C-BF9A-4033-92D0-2ADFFBED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4CB62-C7A7-4DBC-AEE2-BD249FF7C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0F349-E2CA-40D7-9C02-B21D2F446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30A5-4D61-4204-A1FD-37C97E4B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C392-F46D-460F-A030-53FDA05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8CFD-99AB-4EB4-B2C0-112CA6D1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D3E5-5687-42A5-B902-A18F43BE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137-DB07-498B-A73E-B818CE61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CBB0-51B8-4EB0-A0F2-4D8C5E9F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27AC-6C64-4B50-B04E-DC4D5917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33E7-472D-4EF0-A13D-31788D76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1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821C-5783-4605-A75D-CE74921A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08F6-B648-423E-A624-67F02783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6ED2-DC4E-46DB-8D00-A27100FB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F9F0-DAD7-417B-A37E-CF40D806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2DF5-CDE6-4E40-AC92-12550872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91CA-B72B-4F8F-B143-DE656094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7637-528C-4C16-A528-3B2298B0C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2CA4-C632-4267-8E48-23E0ECA71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028A0-3C2C-432C-9623-8B55584E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E8C8A-39FF-4B84-8601-FD9AE8B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02962-B3D7-405D-898D-48AF8503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698C-121C-4DA4-88F0-F2FEA4AC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E0741-6D78-4729-8F99-0005E799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2766D-799A-449F-B29E-316E31CCF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78BD7-E186-4F22-8AA3-C882CE63D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87AC5-9E13-4156-B939-F1F08125A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B63C7-F84F-4D8C-8285-53E6A4C9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E5DFC-EA25-40B8-92B2-82E34A46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B531A-7B2C-40B7-ACB0-7911AC1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92BF-0B54-45C2-B228-2CBDA05C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2D01B-631F-46F2-9E87-7D7E5A5E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E8CFF-AD4B-4197-9BFA-84888799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D4593-A804-4EB2-8AE8-D62884E4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AB8A8-B1D0-4804-9C7A-2320DF1A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6002E-FD33-4049-AA8B-3E7496EF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87F08-8D6F-48B9-924E-ACB8405D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25A1-42D2-4105-B614-5DF78C45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C725-767E-4F04-B60C-E09D0DA5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8286-5EA2-440C-8B80-FA6A816E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78EBA-889E-4904-8428-30F0A09B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5792-E8A3-49A1-A10D-34E44ABB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71D9-7249-493F-9402-8B05C03A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09A5-5B8A-4CFE-ABDB-9AD59B02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85418-6A81-47D5-8C28-514780151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384BE-65B3-4D60-9404-49858962C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1058-4746-448C-9799-0A029138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6DE9B-AA46-4DBD-B43B-B53A9A02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191E-3B1F-40BF-B347-F0B7F059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4BFBE-5282-41D9-887E-5459D6F6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42913-AA37-44F4-BC50-605B5FA74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1320-3233-4299-96A3-83050A6F2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5A88-059A-48AF-9B51-B69A5A2CBB4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A3C1-FD6C-4C0B-AC03-5E3B47C50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6E53D-F147-4638-A8F6-5BB1720BF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4EA6-DB31-4F28-845C-110CCB7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C40FE-F1E9-4F9F-8B94-54A0347C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A3457-D269-4517-AEAA-F6854C1A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  <a:p>
            <a:r>
              <a:rPr lang="en-US" dirty="0"/>
              <a:t>Installing packages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7776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Zhang, Xiaole</dc:creator>
  <cp:lastModifiedBy>Zhang, Xiaole</cp:lastModifiedBy>
  <cp:revision>2</cp:revision>
  <dcterms:created xsi:type="dcterms:W3CDTF">2020-09-08T17:12:09Z</dcterms:created>
  <dcterms:modified xsi:type="dcterms:W3CDTF">2020-09-08T17:29:17Z</dcterms:modified>
</cp:coreProperties>
</file>