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0" autoAdjust="0"/>
  </p:normalViewPr>
  <p:slideViewPr>
    <p:cSldViewPr>
      <p:cViewPr>
        <p:scale>
          <a:sx n="75" d="100"/>
          <a:sy n="75" d="100"/>
        </p:scale>
        <p:origin x="-330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4414" y="2428868"/>
            <a:ext cx="6786610" cy="1470025"/>
          </a:xfrm>
        </p:spPr>
        <p:txBody>
          <a:bodyPr/>
          <a:lstStyle/>
          <a:p>
            <a:pPr algn="l"/>
            <a:r>
              <a:rPr lang="zh-CN" altLang="en-US" dirty="0" smtClean="0"/>
              <a:t>基于大规模知识图谱的规则挖掘系统的实现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3108" y="4929198"/>
            <a:ext cx="3990946" cy="92867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3120101943  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周自强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导师  陈华钧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RDF</a:t>
            </a:r>
            <a:r>
              <a:rPr lang="zh-CN" altLang="en-US" dirty="0" smtClean="0"/>
              <a:t>知</a:t>
            </a:r>
            <a:r>
              <a:rPr lang="zh-CN" altLang="en-US" dirty="0" smtClean="0"/>
              <a:t>识库（</a:t>
            </a:r>
            <a:r>
              <a:rPr lang="en-US" altLang="zh-CN" dirty="0" smtClean="0"/>
              <a:t>Knowledge base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三元</a:t>
            </a:r>
            <a:r>
              <a:rPr lang="zh-CN" altLang="en-US" dirty="0" smtClean="0"/>
              <a:t>组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x, r, y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，表示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object</a:t>
            </a:r>
          </a:p>
          <a:p>
            <a:r>
              <a:rPr lang="zh-CN" altLang="en-US" dirty="0" smtClean="0"/>
              <a:t>知识</a:t>
            </a:r>
            <a:r>
              <a:rPr lang="zh-CN" altLang="en-US" dirty="0" smtClean="0"/>
              <a:t>库是三元组的集合，例如：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 smtClean="0"/>
              <a:t>Azerbaijan&gt;	</a:t>
            </a:r>
            <a:r>
              <a:rPr lang="en-US" altLang="zh-CN" sz="2000" dirty="0" smtClean="0"/>
              <a:t>	&lt;</a:t>
            </a:r>
            <a:r>
              <a:rPr lang="en-US" altLang="zh-CN" sz="2000" dirty="0" smtClean="0"/>
              <a:t>hasCapital&gt;	&lt;Baku</a:t>
            </a:r>
            <a:r>
              <a:rPr lang="en-US" altLang="zh-CN" sz="2000" dirty="0" smtClean="0"/>
              <a:t>&gt;.</a:t>
            </a:r>
          </a:p>
          <a:p>
            <a:pPr>
              <a:buNone/>
            </a:pPr>
            <a:r>
              <a:rPr lang="en-US" altLang="zh-CN" sz="2000" dirty="0" smtClean="0"/>
              <a:t>&lt;Arthur_Aikin&gt;	&lt;diedIn&gt;	&lt;London</a:t>
            </a:r>
            <a:r>
              <a:rPr lang="en-US" altLang="zh-CN" sz="2000" dirty="0" smtClean="0"/>
              <a:t>&gt;.</a:t>
            </a:r>
          </a:p>
          <a:p>
            <a:pPr>
              <a:buNone/>
            </a:pPr>
            <a:r>
              <a:rPr lang="en-US" altLang="zh-CN" sz="2000" dirty="0" smtClean="0"/>
              <a:t>&lt;Salim_Mehmud&gt;	&lt;livesIn&gt;	&lt;Sindh</a:t>
            </a:r>
            <a:r>
              <a:rPr lang="en-US" altLang="zh-CN" sz="2000" dirty="0" smtClean="0"/>
              <a:t>&gt;.</a:t>
            </a:r>
          </a:p>
          <a:p>
            <a:pPr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 smtClean="0"/>
              <a:t>Anna_Colonna&gt;	&lt;hasChild&gt;	&lt;Lucrezia_Barberini&gt;.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形式如</a:t>
            </a:r>
            <a:r>
              <a:rPr lang="en-US" altLang="zh-CN" dirty="0" smtClean="0"/>
              <a:t>B1⋀B2⋀…⋀Bn⇒r(x,y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例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?d &lt;livesIn&gt; ?</a:t>
            </a:r>
            <a:r>
              <a:rPr lang="en-US" altLang="zh-CN" sz="2000" dirty="0" smtClean="0"/>
              <a:t>b </a:t>
            </a:r>
            <a:r>
              <a:rPr lang="en-US" altLang="zh-CN" sz="2000" dirty="0" smtClean="0"/>
              <a:t>⋀</a:t>
            </a:r>
            <a:r>
              <a:rPr lang="en-US" altLang="zh-CN" sz="2000" dirty="0" smtClean="0"/>
              <a:t> ?a </a:t>
            </a:r>
            <a:r>
              <a:rPr lang="en-US" altLang="zh-CN" sz="2000" dirty="0" smtClean="0"/>
              <a:t>&lt;hasChild&gt; ?</a:t>
            </a:r>
            <a:r>
              <a:rPr lang="en-US" altLang="zh-CN" sz="2000" dirty="0" smtClean="0"/>
              <a:t>d =&gt; ?</a:t>
            </a:r>
            <a:r>
              <a:rPr lang="en-US" altLang="zh-CN" sz="2000" dirty="0" smtClean="0"/>
              <a:t>a &lt;livesIn&gt; ?b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规则挖掘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75</TotalTime>
  <Words>96</Words>
  <PresentationFormat>全屏显示(4:3)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活力</vt:lpstr>
      <vt:lpstr>基于大规模知识图谱的规则挖掘系统的实现</vt:lpstr>
      <vt:lpstr>RDF知识库（Knowledge base）</vt:lpstr>
      <vt:lpstr>规则（Rule）</vt:lpstr>
      <vt:lpstr>规则挖掘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周自强</cp:lastModifiedBy>
  <cp:revision>17</cp:revision>
  <dcterms:created xsi:type="dcterms:W3CDTF">2016-06-01T07:07:45Z</dcterms:created>
  <dcterms:modified xsi:type="dcterms:W3CDTF">2016-06-03T03:00:06Z</dcterms:modified>
</cp:coreProperties>
</file>