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1623-8B13-4558-A6D9-F0D786E93D19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F7EE-A440-48E1-A49A-39DB13853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33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1623-8B13-4558-A6D9-F0D786E93D19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F7EE-A440-48E1-A49A-39DB13853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102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1623-8B13-4558-A6D9-F0D786E93D19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F7EE-A440-48E1-A49A-39DB13853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173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1623-8B13-4558-A6D9-F0D786E93D19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F7EE-A440-48E1-A49A-39DB13853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176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1623-8B13-4558-A6D9-F0D786E93D19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F7EE-A440-48E1-A49A-39DB13853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487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1623-8B13-4558-A6D9-F0D786E93D19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F7EE-A440-48E1-A49A-39DB13853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50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1623-8B13-4558-A6D9-F0D786E93D19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F7EE-A440-48E1-A49A-39DB13853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976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1623-8B13-4558-A6D9-F0D786E93D19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F7EE-A440-48E1-A49A-39DB13853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318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1623-8B13-4558-A6D9-F0D786E93D19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F7EE-A440-48E1-A49A-39DB13853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934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1623-8B13-4558-A6D9-F0D786E93D19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F7EE-A440-48E1-A49A-39DB13853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736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1623-8B13-4558-A6D9-F0D786E93D19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F7EE-A440-48E1-A49A-39DB13853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801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F1623-8B13-4558-A6D9-F0D786E93D19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6F7EE-A440-48E1-A49A-39DB13853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694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Text to Images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Ningyu Zhang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1672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</a:t>
            </a:r>
            <a:r>
              <a:rPr lang="en-US" altLang="zh-CN" dirty="0" smtClean="0"/>
              <a:t>deas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261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宽屏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Text to Images</vt:lpstr>
      <vt:lpstr>Ideas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to Images</dc:title>
  <dc:creator>Ningyu Zhang</dc:creator>
  <cp:lastModifiedBy>Ningyu Zhang</cp:lastModifiedBy>
  <cp:revision>3</cp:revision>
  <dcterms:created xsi:type="dcterms:W3CDTF">2018-08-14T06:23:10Z</dcterms:created>
  <dcterms:modified xsi:type="dcterms:W3CDTF">2018-08-14T06:23:42Z</dcterms:modified>
</cp:coreProperties>
</file>