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58" r:id="rId4"/>
    <p:sldId id="260" r:id="rId5"/>
    <p:sldId id="259" r:id="rId6"/>
    <p:sldId id="261" r:id="rId7"/>
    <p:sldId id="267" r:id="rId8"/>
    <p:sldId id="269" r:id="rId9"/>
    <p:sldId id="270" r:id="rId10"/>
    <p:sldId id="274" r:id="rId11"/>
    <p:sldId id="271" r:id="rId12"/>
    <p:sldId id="272" r:id="rId13"/>
    <p:sldId id="273" r:id="rId14"/>
    <p:sldId id="262" r:id="rId15"/>
    <p:sldId id="263" r:id="rId16"/>
    <p:sldId id="26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What is the advantage of using code-behind pages when adding functionality to a Web Form? </a:t>
            </a:r>
          </a:p>
          <a:p>
            <a:pPr lvl="0"/>
            <a:endParaRPr lang="en-US" dirty="0"/>
          </a:p>
          <a:p>
            <a:r>
              <a:rPr lang="en-US" dirty="0"/>
              <a:t>How is a code-behind page associated with an .</a:t>
            </a:r>
            <a:r>
              <a:rPr lang="en-US" dirty="0" err="1"/>
              <a:t>aspx</a:t>
            </a:r>
            <a:r>
              <a:rPr lang="en-US" dirty="0"/>
              <a:t> page? </a:t>
            </a:r>
          </a:p>
          <a:p>
            <a:pPr lvl="0"/>
            <a:endParaRPr lang="en-US" dirty="0"/>
          </a:p>
          <a:p>
            <a:r>
              <a:rPr lang="en-US" dirty="0"/>
              <a:t>List the three ways you can add code to an ASP.NET page. </a:t>
            </a:r>
          </a:p>
          <a:p>
            <a:pPr lvl="0"/>
            <a:endParaRPr lang="en-US" dirty="0"/>
          </a:p>
          <a:p>
            <a:r>
              <a:rPr lang="en-US" dirty="0"/>
              <a:t>When does a form post back to itself?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determine through code if the </a:t>
            </a:r>
            <a:r>
              <a:rPr lang="en-US" b="1" dirty="0" err="1"/>
              <a:t>Page_Load</a:t>
            </a:r>
            <a:r>
              <a:rPr lang="en-US" dirty="0"/>
              <a:t> event is being run as a result of a </a:t>
            </a:r>
            <a:r>
              <a:rPr lang="en-US" dirty="0" err="1"/>
              <a:t>postback</a:t>
            </a:r>
            <a:r>
              <a:rPr lang="en-US" dirty="0"/>
              <a:t>?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0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60"/>
            <a:ext cx="7162800" cy="68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2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768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class uses </a:t>
            </a:r>
          </a:p>
          <a:p>
            <a:pPr lvl="1">
              <a:defRPr/>
            </a:pPr>
            <a:r>
              <a:rPr lang="en-US" sz="3600" b="1" i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define DATA FIELDS</a:t>
            </a:r>
          </a:p>
          <a:p>
            <a:pPr lvl="1">
              <a:defRPr/>
            </a:pPr>
            <a:r>
              <a:rPr lang="en-US" sz="3600" b="1" i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define BEHAVIOURS</a:t>
            </a:r>
          </a:p>
          <a:p>
            <a:pPr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class provides methods of special type, known as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CONSTRUCTORS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are invoked when a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object is created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C10F5-E3F9-4009-B6A5-33C1830CF80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4044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"/>
            <a:ext cx="7010400" cy="6055049"/>
          </a:xfrm>
        </p:spPr>
      </p:pic>
    </p:spTree>
    <p:extLst>
      <p:ext uri="{BB962C8B-B14F-4D97-AF65-F5344CB8AC3E}">
        <p14:creationId xmlns:p14="http://schemas.microsoft.com/office/powerpoint/2010/main" val="375322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" y="10668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class is a template for an object. </a:t>
            </a:r>
          </a:p>
          <a:p>
            <a:r>
              <a:rPr lang="en-US" sz="3600" dirty="0"/>
              <a:t>This template defines attributes for storing data and defines operations for manipulating that data. </a:t>
            </a:r>
          </a:p>
          <a:p>
            <a:r>
              <a:rPr lang="en-US" sz="3600" dirty="0"/>
              <a:t>A class also defines a set of restrictions that you can use to allow or deny access to its attributes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9129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create a class in any Visual Studio 2010 project. </a:t>
            </a:r>
          </a:p>
          <a:p>
            <a:r>
              <a:rPr lang="en-US" dirty="0"/>
              <a:t>You can also create a new class library, which contains only the class and its methods but no UI (windows or forms). </a:t>
            </a:r>
          </a:p>
          <a:p>
            <a:r>
              <a:rPr lang="en-US" dirty="0"/>
              <a:t>If you create a class in an existing project, the class exists in the project namespace. </a:t>
            </a:r>
          </a:p>
          <a:p>
            <a:r>
              <a:rPr lang="en-US" dirty="0"/>
              <a:t>If you create a new class library, Visual </a:t>
            </a:r>
            <a:r>
              <a:rPr lang="en-US"/>
              <a:t>Studio 2010 </a:t>
            </a:r>
            <a:r>
              <a:rPr lang="en-US" dirty="0"/>
              <a:t>creates a default namespace and places that new class in that namespace.</a:t>
            </a:r>
          </a:p>
        </p:txBody>
      </p:sp>
    </p:spTree>
    <p:extLst>
      <p:ext uri="{BB962C8B-B14F-4D97-AF65-F5344CB8AC3E}">
        <p14:creationId xmlns:p14="http://schemas.microsoft.com/office/powerpoint/2010/main" val="359132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6A9C-687F-41DA-4AF7-E888EA42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CA1A78-0B1B-BA79-FCEA-728EBD6A800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382180"/>
            <a:ext cx="8188115" cy="264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8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Component by using </a:t>
            </a:r>
            <a:br>
              <a:rPr lang="en-US" dirty="0"/>
            </a:br>
            <a:r>
              <a:rPr lang="en-US" dirty="0"/>
              <a:t>Visual Studio 2010</a:t>
            </a:r>
          </a:p>
        </p:txBody>
      </p:sp>
    </p:spTree>
    <p:extLst>
      <p:ext uri="{BB962C8B-B14F-4D97-AF65-F5344CB8AC3E}">
        <p14:creationId xmlns:p14="http://schemas.microsoft.com/office/powerpoint/2010/main" val="18653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you use an object-oriented language to develop an application, you can use existing classes and components. </a:t>
            </a:r>
          </a:p>
          <a:p>
            <a:r>
              <a:rPr lang="en-US" sz="4400" dirty="0"/>
              <a:t>You can use Visual Studio 2010 to create a component and use it in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4739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Classes and Component?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Classes are groups of code statements that have </a:t>
            </a:r>
            <a:r>
              <a:rPr lang="en-US" sz="3200" b="1" dirty="0">
                <a:solidFill>
                  <a:srgbClr val="FF0000"/>
                </a:solidFill>
              </a:rPr>
              <a:t>no UI. </a:t>
            </a:r>
          </a:p>
          <a:p>
            <a:r>
              <a:rPr lang="en-US" sz="2800" dirty="0"/>
              <a:t>Classes provide </a:t>
            </a:r>
            <a:r>
              <a:rPr lang="en-US" sz="2800" b="1" dirty="0">
                <a:solidFill>
                  <a:srgbClr val="FF0000"/>
                </a:solidFill>
              </a:rPr>
              <a:t>functionality</a:t>
            </a:r>
            <a:r>
              <a:rPr lang="en-US" sz="2800" dirty="0"/>
              <a:t> in an application. </a:t>
            </a:r>
          </a:p>
          <a:p>
            <a:r>
              <a:rPr lang="en-US" sz="2800" dirty="0"/>
              <a:t>You can use classes to organize functions and give them a single name by which they are referenced. </a:t>
            </a:r>
          </a:p>
          <a:p>
            <a:r>
              <a:rPr lang="en-US" sz="2800" dirty="0"/>
              <a:t>Classes also have </a:t>
            </a:r>
            <a:r>
              <a:rPr lang="en-US" sz="2800" b="1" dirty="0">
                <a:solidFill>
                  <a:srgbClr val="FF0000"/>
                </a:solidFill>
              </a:rPr>
              <a:t>properties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. </a:t>
            </a:r>
          </a:p>
          <a:p>
            <a:r>
              <a:rPr lang="en-US" sz="2800" dirty="0"/>
              <a:t>Properties are the way that you set the characteristics of a class and methods are the way that you invoke the actions of a class. </a:t>
            </a:r>
          </a:p>
          <a:p>
            <a:r>
              <a:rPr lang="en-US" sz="2800" dirty="0"/>
              <a:t>When you want to use a class and its methods, you instantiate an instance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3593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Components are classes that are compiled into a DLL file. </a:t>
            </a:r>
          </a:p>
          <a:p>
            <a:r>
              <a:rPr lang="en-US" sz="3600" dirty="0"/>
              <a:t>Because the component is its own file, you can </a:t>
            </a:r>
            <a:r>
              <a:rPr lang="en-US" sz="4000" b="1" dirty="0">
                <a:solidFill>
                  <a:srgbClr val="FF0000"/>
                </a:solidFill>
              </a:rPr>
              <a:t>REUSE</a:t>
            </a:r>
            <a:r>
              <a:rPr lang="en-US" sz="3600" dirty="0"/>
              <a:t> it in different parts of an application. </a:t>
            </a:r>
          </a:p>
          <a:p>
            <a:r>
              <a:rPr lang="en-US" sz="3600" dirty="0"/>
              <a:t>You can reference a component from an application by using the component's namespaces and class names.</a:t>
            </a:r>
          </a:p>
        </p:txBody>
      </p:sp>
    </p:spTree>
    <p:extLst>
      <p:ext uri="{BB962C8B-B14F-4D97-AF65-F5344CB8AC3E}">
        <p14:creationId xmlns:p14="http://schemas.microsoft.com/office/powerpoint/2010/main" val="158847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REVISION ON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 </a:t>
            </a:r>
            <a:r>
              <a:rPr lang="en-US" dirty="0"/>
              <a:t>CONCEPTS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An object has a unique identity, state, and behaviors</a:t>
            </a:r>
            <a:r>
              <a:rPr lang="en-US" altLang="en-US" sz="4000" dirty="0">
                <a:cs typeface="Courier New" pitchFamily="49" charset="0"/>
              </a:rPr>
              <a:t>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cs typeface="Courier New" pitchFamily="49" charset="0"/>
              </a:rPr>
              <a:t>The </a:t>
            </a:r>
            <a:r>
              <a:rPr lang="en-US" altLang="en-US" sz="3600" i="1" dirty="0">
                <a:solidFill>
                  <a:srgbClr val="FF0000"/>
                </a:solidFill>
                <a:cs typeface="Courier New" pitchFamily="49" charset="0"/>
              </a:rPr>
              <a:t>state</a:t>
            </a:r>
            <a:r>
              <a:rPr lang="en-US" altLang="en-US" sz="3600" dirty="0">
                <a:cs typeface="Courier New" pitchFamily="49" charset="0"/>
              </a:rPr>
              <a:t> of an object consists of a set of </a:t>
            </a:r>
            <a:r>
              <a:rPr lang="en-US" altLang="en-US" sz="3600" i="1" dirty="0">
                <a:solidFill>
                  <a:srgbClr val="FF0000"/>
                </a:solidFill>
                <a:cs typeface="Courier New" pitchFamily="49" charset="0"/>
              </a:rPr>
              <a:t>data</a:t>
            </a:r>
            <a:r>
              <a:rPr lang="en-US" altLang="en-US" sz="36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altLang="en-US" sz="3600" i="1" dirty="0">
                <a:solidFill>
                  <a:srgbClr val="FF0000"/>
                </a:solidFill>
                <a:cs typeface="Courier New" pitchFamily="49" charset="0"/>
              </a:rPr>
              <a:t>fields</a:t>
            </a:r>
            <a:r>
              <a:rPr lang="en-US" altLang="en-US" sz="36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altLang="en-US" sz="3600" dirty="0">
                <a:cs typeface="Courier New" pitchFamily="49" charset="0"/>
              </a:rPr>
              <a:t>(also known as </a:t>
            </a:r>
            <a:r>
              <a:rPr lang="en-US" altLang="en-US" sz="3600" i="1" dirty="0">
                <a:cs typeface="Courier New" pitchFamily="49" charset="0"/>
              </a:rPr>
              <a:t>properties</a:t>
            </a:r>
            <a:r>
              <a:rPr lang="en-US" altLang="en-US" sz="3600" dirty="0">
                <a:cs typeface="Courier New" pitchFamily="49" charset="0"/>
              </a:rPr>
              <a:t>) with their current values.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cs typeface="Courier New" pitchFamily="49" charset="0"/>
              </a:rPr>
              <a:t>The </a:t>
            </a:r>
            <a:r>
              <a:rPr lang="en-US" altLang="en-US" sz="3600" i="1" dirty="0">
                <a:solidFill>
                  <a:srgbClr val="FF0000"/>
                </a:solidFill>
                <a:cs typeface="Courier New" pitchFamily="49" charset="0"/>
              </a:rPr>
              <a:t>behavior</a:t>
            </a:r>
            <a:r>
              <a:rPr lang="en-US" altLang="en-US" sz="3600" dirty="0">
                <a:cs typeface="Courier New" pitchFamily="49" charset="0"/>
              </a:rPr>
              <a:t> of an object is defined by a set of </a:t>
            </a:r>
            <a:r>
              <a:rPr lang="en-US" altLang="en-US" sz="3600" i="1" dirty="0">
                <a:solidFill>
                  <a:srgbClr val="FF0000"/>
                </a:solidFill>
                <a:cs typeface="Courier New" pitchFamily="49" charset="0"/>
              </a:rPr>
              <a:t>methods</a:t>
            </a:r>
            <a:r>
              <a:rPr lang="en-US" altLang="en-US" sz="3600" dirty="0">
                <a:cs typeface="Courier New" pitchFamily="49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Objects of the same type are defined using a common class</a:t>
            </a:r>
          </a:p>
          <a:p>
            <a:pPr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 class is a template or blueprint that defines what an object’s data and method will be</a:t>
            </a:r>
          </a:p>
          <a:p>
            <a:pPr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An object is an instance of a class</a:t>
            </a:r>
          </a:p>
          <a:p>
            <a:pPr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You can create many instances/objects of a class</a:t>
            </a:r>
          </a:p>
          <a:p>
            <a:pPr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Creating an instance is referred to as INSTANTIATION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7" y="990600"/>
            <a:ext cx="4572177" cy="5125091"/>
          </a:xfrm>
          <a:prstGeom prst="rect">
            <a:avLst/>
          </a:prstGeom>
        </p:spPr>
      </p:pic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6B0EBC-9909-40B5-9E05-543F818E0F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 dirty="0"/>
              <a:t>CLASSES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/>
          <p:cNvSpPr/>
          <p:nvPr/>
        </p:nvSpPr>
        <p:spPr>
          <a:xfrm>
            <a:off x="5791200" y="28956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Field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38862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3340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3124200" y="30861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ket 5"/>
          <p:cNvSpPr/>
          <p:nvPr/>
        </p:nvSpPr>
        <p:spPr>
          <a:xfrm>
            <a:off x="3600450" y="3314700"/>
            <a:ext cx="571500" cy="17907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4171950" y="4076700"/>
            <a:ext cx="1619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600450" y="5524500"/>
            <a:ext cx="2190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04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</TotalTime>
  <Words>547</Words>
  <Application>Microsoft Macintosh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Gill Sans MT</vt:lpstr>
      <vt:lpstr>Times New Roman</vt:lpstr>
      <vt:lpstr>Wingdings</vt:lpstr>
      <vt:lpstr>Wingdings 3</vt:lpstr>
      <vt:lpstr>Origin</vt:lpstr>
      <vt:lpstr>REVISION</vt:lpstr>
      <vt:lpstr>Creating a Component by using  Visual Studio 2010</vt:lpstr>
      <vt:lpstr>PowerPoint Presentation</vt:lpstr>
      <vt:lpstr>What are Classes and Component?</vt:lpstr>
      <vt:lpstr>Class Definition</vt:lpstr>
      <vt:lpstr>Component Definition</vt:lpstr>
      <vt:lpstr>SIMPLE REVISION ON OOP CONCEPTS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Creating a Class</vt:lpstr>
      <vt:lpstr>Definition</vt:lpstr>
      <vt:lpstr>Creating a New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 Munira Muhd Mukhtar</dc:creator>
  <cp:lastModifiedBy>Ezat Akarudim Sulaiman</cp:lastModifiedBy>
  <cp:revision>17</cp:revision>
  <dcterms:created xsi:type="dcterms:W3CDTF">2006-08-16T00:00:00Z</dcterms:created>
  <dcterms:modified xsi:type="dcterms:W3CDTF">2022-10-25T08:24:28Z</dcterms:modified>
</cp:coreProperties>
</file>