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007F-10F8-6956-8840-4F851B5F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9D2CEC-49EB-FEC0-27C2-ED7B985AC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B4ED2-1E60-529E-E292-D0EE61F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73F52-BFF8-C162-7034-856F9948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5074-9465-4BF3-7FC1-1EF5E836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F0786-164F-59E8-B707-BC89E9FC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03693-CEE3-20FF-32DF-191E6B25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EC1E7-46EF-5010-A3D8-4A61368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D232B-839A-6196-D3E4-A4AB25E0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1E5D3-A5C0-BB77-6017-8D52EB34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78DF48-6D64-AF98-C0B9-8DEEEAD43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61D17-9B2E-1479-FDAB-FAF666708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AEFF1-9E45-019B-A5F4-8B82F3A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ECA5-A341-4D88-85E4-D37F1CC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BA83D-ADEA-EC39-4BCB-B2DD3BCC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1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D837-CF85-73D1-7CC2-F8FC4B6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88282-79E2-3ED6-D9A6-98BE32EB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5B251-04BB-7C72-6C7F-BCFBC911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0729A-B378-278B-6F5F-8A28FFCB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4F4F6-48F4-C6CC-2337-69D236C8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33C02-F027-2114-294A-DA31C21E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E9D08-CB28-7969-916C-CB14BCEF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32E2D-97F3-8B93-9912-1F9ADD38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8BF0C-319E-A90E-489A-BF3BCE51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931DA-769F-58BC-F3C1-0D5BCAE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86A5-6549-70A7-7BEB-7CB8684A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440F7-E3EC-353C-C676-074C71F1E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00A59-4AAE-4EF6-49C7-CFACD25EF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4F9A7-F266-F619-72F1-84BC773A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E563-B90F-540E-3146-2EDEC930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2A89D-2FD5-C45D-8080-21C5BCB1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040A-120C-C088-7A57-AFB66A56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ED7D8-63DC-2BEE-6A96-77206492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A1DB1-B943-1F83-D876-762C4E48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B4C935-9630-A38E-0902-3861921C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22C3D-36A6-5BA0-4508-F8968CB8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9DF55-289B-431A-126E-3D664A5B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7D48F-E7DE-7AAE-593F-4FFEF169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F51AF-4C4C-B97E-AF9F-F3B3DE33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5EF45-3C5D-9DA1-65F3-9FD1F3F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500FE2-C6CC-F71E-3F12-59CE3F00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BC8C59-EC95-72A2-E71B-BABEB818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A8118D-B3E5-66C5-0FD6-C67F921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F4FC1-74DE-9B72-7966-1E4A4E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191626-8129-76D8-4E6B-D6782DA8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F4A7F2-45F6-D73C-270A-461656C9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8DC-5619-1867-4776-01443238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7DCA6-2343-D5C3-BC33-0A7ADCEE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FBC3F-5A25-D309-D789-24D58B364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17484-0E95-4C27-301C-D104639B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94F2F-D42D-444C-F0C6-D9EA797D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F7B08-11C0-18F2-A795-CC0FCE6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071C-D9E3-3993-EA4A-D4DCB88B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DFDE3-8C23-D63D-2B7C-8563E30C6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DF665-6B38-99C3-3DE3-09D271CE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A7336-2169-F9DB-BD71-EA32003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BD40A-077D-3C94-EC7E-AE031C43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46D60-7009-6C4A-A1C9-2583939A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B9BE96-98BD-1891-3980-A6089E24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643BE-DFA4-3C12-199E-FB8F4236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51E5-AA40-1D42-2722-87AA4EE61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D2D7-5BD3-4F68-88B9-D6821E89B296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C1F89-5B7F-051A-3236-12BD3B0B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66FAB-98B9-1E2A-3453-70BA24F43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E771-C5FE-4953-B15C-A75B4EBEA8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14F112-AE15-6BC6-873C-E76608A31B45}"/>
              </a:ext>
            </a:extLst>
          </p:cNvPr>
          <p:cNvSpPr/>
          <p:nvPr/>
        </p:nvSpPr>
        <p:spPr>
          <a:xfrm>
            <a:off x="349404" y="1025913"/>
            <a:ext cx="2163337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calcVisibleTiles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C9CF95-8FAF-D935-A06E-8D05CAE2C0B7}"/>
              </a:ext>
            </a:extLst>
          </p:cNvPr>
          <p:cNvSpPr txBox="1"/>
          <p:nvPr/>
        </p:nvSpPr>
        <p:spPr>
          <a:xfrm>
            <a:off x="289931" y="408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总体流程图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30BF8C-9876-2DC0-68D4-6A7E539339D6}"/>
              </a:ext>
            </a:extLst>
          </p:cNvPr>
          <p:cNvSpPr/>
          <p:nvPr/>
        </p:nvSpPr>
        <p:spPr>
          <a:xfrm>
            <a:off x="4847060" y="1053120"/>
            <a:ext cx="150169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loadingTiles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769A6C-548F-B007-FA8B-2DB3BA01DC1F}"/>
              </a:ext>
            </a:extLst>
          </p:cNvPr>
          <p:cNvSpPr/>
          <p:nvPr/>
        </p:nvSpPr>
        <p:spPr>
          <a:xfrm>
            <a:off x="6742767" y="1025913"/>
            <a:ext cx="1739590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removingTiles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45092A-E421-3A5E-59B1-F08108A11A1F}"/>
              </a:ext>
            </a:extLst>
          </p:cNvPr>
          <p:cNvSpPr/>
          <p:nvPr/>
        </p:nvSpPr>
        <p:spPr>
          <a:xfrm>
            <a:off x="2951353" y="1053120"/>
            <a:ext cx="150169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currentTiles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F701D8-4A38-C084-F25D-3C61016ED6BA}"/>
              </a:ext>
            </a:extLst>
          </p:cNvPr>
          <p:cNvSpPr/>
          <p:nvPr/>
        </p:nvSpPr>
        <p:spPr>
          <a:xfrm>
            <a:off x="6348758" y="2648634"/>
            <a:ext cx="1739590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tempGeoJsons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B9E912-74E3-31B3-7195-ACF9C8CA4DDE}"/>
              </a:ext>
            </a:extLst>
          </p:cNvPr>
          <p:cNvSpPr/>
          <p:nvPr/>
        </p:nvSpPr>
        <p:spPr>
          <a:xfrm>
            <a:off x="349404" y="2594220"/>
            <a:ext cx="3248724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pickATileAndParseToGeoJson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8D07E8-E2DF-8E52-0F12-661E0A7C7C5E}"/>
              </a:ext>
            </a:extLst>
          </p:cNvPr>
          <p:cNvSpPr/>
          <p:nvPr/>
        </p:nvSpPr>
        <p:spPr>
          <a:xfrm>
            <a:off x="3932662" y="2594220"/>
            <a:ext cx="2081562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getTileGeoJsons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DFCA3D-2DA5-F15E-18D1-315D815A2615}"/>
              </a:ext>
            </a:extLst>
          </p:cNvPr>
          <p:cNvSpPr/>
          <p:nvPr/>
        </p:nvSpPr>
        <p:spPr>
          <a:xfrm>
            <a:off x="349404" y="3378665"/>
            <a:ext cx="2854713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pickAGeoJsonToPrimitives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11196-63DF-0190-A722-584483D80331}"/>
              </a:ext>
            </a:extLst>
          </p:cNvPr>
          <p:cNvSpPr/>
          <p:nvPr/>
        </p:nvSpPr>
        <p:spPr>
          <a:xfrm>
            <a:off x="3932662" y="3378665"/>
            <a:ext cx="1903142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loadedPrimitives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231333-E792-87B3-B6DC-C8D1840CDA00}"/>
              </a:ext>
            </a:extLst>
          </p:cNvPr>
          <p:cNvSpPr/>
          <p:nvPr/>
        </p:nvSpPr>
        <p:spPr>
          <a:xfrm>
            <a:off x="349403" y="4162527"/>
            <a:ext cx="2854713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pickAPrimitiveToRender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214C08-66C1-BA7A-5216-3290E1037331}"/>
              </a:ext>
            </a:extLst>
          </p:cNvPr>
          <p:cNvSpPr/>
          <p:nvPr/>
        </p:nvSpPr>
        <p:spPr>
          <a:xfrm>
            <a:off x="3932662" y="4189734"/>
            <a:ext cx="1516567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loadedTiles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B63263-5361-B074-B6E9-ADF9DAE08F03}"/>
              </a:ext>
            </a:extLst>
          </p:cNvPr>
          <p:cNvSpPr/>
          <p:nvPr/>
        </p:nvSpPr>
        <p:spPr>
          <a:xfrm>
            <a:off x="9106829" y="6109086"/>
            <a:ext cx="2854713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removeExpiredTiles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90FA980-A094-090E-0C3D-F1F7799CA1BE}"/>
              </a:ext>
            </a:extLst>
          </p:cNvPr>
          <p:cNvSpPr/>
          <p:nvPr/>
        </p:nvSpPr>
        <p:spPr>
          <a:xfrm>
            <a:off x="349402" y="4970022"/>
            <a:ext cx="2854713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removeOutScreenTiles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6276DF-2C13-FB2E-8FF7-9BC7F418259B}"/>
              </a:ext>
            </a:extLst>
          </p:cNvPr>
          <p:cNvSpPr/>
          <p:nvPr/>
        </p:nvSpPr>
        <p:spPr>
          <a:xfrm>
            <a:off x="2951353" y="1716849"/>
            <a:ext cx="2163337" cy="42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parseTilesToRender</a:t>
            </a:r>
            <a:endParaRPr lang="zh-CN" altLang="en-US" dirty="0"/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8B5D8C0A-792A-AA53-5979-2E8744BFE068}"/>
              </a:ext>
            </a:extLst>
          </p:cNvPr>
          <p:cNvCxnSpPr>
            <a:stCxn id="18" idx="2"/>
            <a:endCxn id="20" idx="3"/>
          </p:cNvCxnSpPr>
          <p:nvPr/>
        </p:nvCxnSpPr>
        <p:spPr>
          <a:xfrm rot="5400000">
            <a:off x="3636117" y="4127065"/>
            <a:ext cx="622829" cy="14868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4745C00F-05A7-69C5-8574-7829AA06A1E2}"/>
              </a:ext>
            </a:extLst>
          </p:cNvPr>
          <p:cNvCxnSpPr>
            <a:stCxn id="10" idx="3"/>
            <a:endCxn id="20" idx="3"/>
          </p:cNvCxnSpPr>
          <p:nvPr/>
        </p:nvCxnSpPr>
        <p:spPr>
          <a:xfrm flipH="1">
            <a:off x="3204115" y="1210579"/>
            <a:ext cx="5278242" cy="3971316"/>
          </a:xfrm>
          <a:prstGeom prst="curvedConnector3">
            <a:avLst>
              <a:gd name="adj1" fmla="val -17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E00B236-39D2-D83E-585B-4A0FA42C5DB4}"/>
              </a:ext>
            </a:extLst>
          </p:cNvPr>
          <p:cNvSpPr txBox="1"/>
          <p:nvPr/>
        </p:nvSpPr>
        <p:spPr>
          <a:xfrm>
            <a:off x="5701991" y="418973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顺便移除过时的子</a:t>
            </a:r>
            <a:r>
              <a:rPr lang="en-US" altLang="zh-CN" dirty="0"/>
              <a:t>tiles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03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Wengang</dc:creator>
  <cp:lastModifiedBy>Wei Wengang</cp:lastModifiedBy>
  <cp:revision>8</cp:revision>
  <dcterms:created xsi:type="dcterms:W3CDTF">2024-10-26T13:15:33Z</dcterms:created>
  <dcterms:modified xsi:type="dcterms:W3CDTF">2024-11-02T13:47:17Z</dcterms:modified>
</cp:coreProperties>
</file>