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5" r:id="rId1"/>
  </p:sldMasterIdLst>
  <p:notesMasterIdLst>
    <p:notesMasterId r:id="rId13"/>
  </p:notesMasterIdLst>
  <p:sldIdLst>
    <p:sldId id="256" r:id="rId2"/>
    <p:sldId id="257" r:id="rId3"/>
    <p:sldId id="260" r:id="rId4"/>
    <p:sldId id="261" r:id="rId5"/>
    <p:sldId id="259" r:id="rId6"/>
    <p:sldId id="258" r:id="rId7"/>
    <p:sldId id="263" r:id="rId8"/>
    <p:sldId id="266" r:id="rId9"/>
    <p:sldId id="264" r:id="rId10"/>
    <p:sldId id="265" r:id="rId11"/>
    <p:sldId id="262" r:id="rId12"/>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47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7C939E-261B-6B4F-B069-5001AFC63295}" type="datetimeFigureOut">
              <a:rPr kumimoji="1" lang="zh-CN" altLang="en-US" smtClean="0"/>
              <a:t>6/4/15</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A00548-CDC3-B841-BAD8-318DEB1B536F}" type="slidenum">
              <a:rPr kumimoji="1" lang="zh-CN" altLang="en-US" smtClean="0"/>
              <a:t>‹#›</a:t>
            </a:fld>
            <a:endParaRPr kumimoji="1" lang="zh-CN" altLang="en-US"/>
          </a:p>
        </p:txBody>
      </p:sp>
    </p:spTree>
    <p:extLst>
      <p:ext uri="{BB962C8B-B14F-4D97-AF65-F5344CB8AC3E}">
        <p14:creationId xmlns:p14="http://schemas.microsoft.com/office/powerpoint/2010/main" val="42246451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6A00548-CDC3-B841-BAD8-318DEB1B536F}" type="slidenum">
              <a:rPr kumimoji="1" lang="zh-CN" altLang="en-US" smtClean="0"/>
              <a:t>3</a:t>
            </a:fld>
            <a:endParaRPr kumimoji="1" lang="zh-CN" altLang="en-US"/>
          </a:p>
        </p:txBody>
      </p:sp>
    </p:spTree>
    <p:extLst>
      <p:ext uri="{BB962C8B-B14F-4D97-AF65-F5344CB8AC3E}">
        <p14:creationId xmlns:p14="http://schemas.microsoft.com/office/powerpoint/2010/main" val="2144766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3776" y="3776472"/>
            <a:ext cx="7196328" cy="1470025"/>
          </a:xfrm>
        </p:spPr>
        <p:txBody>
          <a:bodyPr vert="horz" lIns="91440" tIns="45720" rIns="91440" bIns="45720" rtlCol="0" anchor="b" anchorCtr="0">
            <a:noAutofit/>
          </a:bodyPr>
          <a:lstStyle>
            <a:lvl1pPr algn="l"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zh-CN" altLang="en-US" smtClean="0"/>
              <a:t>单击此处编辑母版标题样式</a:t>
            </a:r>
            <a:endParaRPr/>
          </a:p>
        </p:txBody>
      </p:sp>
      <p:sp>
        <p:nvSpPr>
          <p:cNvPr id="3" name="Subtitle 2"/>
          <p:cNvSpPr>
            <a:spLocks noGrp="1"/>
          </p:cNvSpPr>
          <p:nvPr>
            <p:ph type="subTitle" idx="1"/>
          </p:nvPr>
        </p:nvSpPr>
        <p:spPr>
          <a:xfrm>
            <a:off x="493776" y="5257800"/>
            <a:ext cx="7196328" cy="987552"/>
          </a:xfrm>
        </p:spPr>
        <p:txBody>
          <a:bodyPr vert="horz" lIns="91440" tIns="45720" rIns="91440" bIns="45720" rtlCol="0" anchor="t" anchorCtr="0">
            <a:noAutofit/>
          </a:bodyPr>
          <a:lstStyle>
            <a:lvl1pPr marL="0" indent="0" algn="l" defTabSz="914400" rtl="0" eaLnBrk="1" latinLnBrk="0" hangingPunct="1">
              <a:spcBef>
                <a:spcPct val="0"/>
              </a:spcBef>
              <a:buFont typeface="Wingdings 2" pitchFamily="18" charset="2"/>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7A473C78-068C-4247-A2A8-BB4BFB24DC0A}" type="datetimeFigureOut">
              <a:rPr kumimoji="1" lang="zh-CN" altLang="en-US" smtClean="0"/>
              <a:t>6/4/15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175" y="4267200"/>
            <a:ext cx="7612063" cy="1100138"/>
          </a:xfrm>
        </p:spPr>
        <p:txBody>
          <a:bodyPr anchor="b"/>
          <a:lstStyle>
            <a:lvl1pPr algn="ctr">
              <a:defRPr sz="4400" b="0">
                <a:solidFill>
                  <a:schemeClr val="bg1"/>
                </a:solidFill>
                <a:effectLst>
                  <a:outerShdw blurRad="63500" dist="50800" dir="2700000" algn="tl" rotWithShape="0">
                    <a:prstClr val="black">
                      <a:alpha val="50000"/>
                    </a:prstClr>
                  </a:outerShdw>
                </a:effectLst>
              </a:defRPr>
            </a:lvl1pPr>
          </a:lstStyle>
          <a:p>
            <a:r>
              <a:rPr lang="zh-CN" altLang="en-US" smtClean="0"/>
              <a:t>单击此处编辑母版标题样式</a:t>
            </a:r>
            <a:endParaRPr/>
          </a:p>
        </p:txBody>
      </p:sp>
      <p:sp>
        <p:nvSpPr>
          <p:cNvPr id="3" name="Picture Placeholder 2"/>
          <p:cNvSpPr>
            <a:spLocks noGrp="1"/>
          </p:cNvSpPr>
          <p:nvPr>
            <p:ph type="pic" idx="1"/>
          </p:nvPr>
        </p:nvSpPr>
        <p:spPr>
          <a:xfrm rot="21414040">
            <a:off x="1779080" y="450465"/>
            <a:ext cx="5486400" cy="3626214"/>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vert="horz" lIns="91440" tIns="45720" rIns="91440" bIns="45720" rtlCol="0">
            <a:normAutofit/>
          </a:bodyPr>
          <a:lstStyle>
            <a:lvl1pPr marL="342900" indent="-342900" algn="l" defTabSz="914400" rtl="0" eaLnBrk="1" latinLnBrk="0" hangingPunct="1">
              <a:spcBef>
                <a:spcPts val="2000"/>
              </a:spcBef>
              <a:buFont typeface="Wingdings 2" pitchFamily="18" charset="2"/>
              <a:buNone/>
              <a:defRPr sz="1800" kern="1200">
                <a:solidFill>
                  <a:schemeClr val="bg1"/>
                </a:solidFill>
                <a:effectLst>
                  <a:outerShdw blurRad="63500" dist="50800" dir="2700000" algn="tl" rotWithShape="0">
                    <a:prstClr val="black">
                      <a:alpha val="5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765175" y="5443538"/>
            <a:ext cx="7612063" cy="804862"/>
          </a:xfrm>
        </p:spPr>
        <p:txBody>
          <a:bodyPr>
            <a:normAutofit/>
          </a:bodyPr>
          <a:lstStyle>
            <a:lvl1pPr marL="0" indent="0" algn="ctr">
              <a:spcBef>
                <a:spcPts val="300"/>
              </a:spcBef>
              <a:buNone/>
              <a:defRPr sz="1800">
                <a:effectLst>
                  <a:outerShdw blurRad="63500" dist="50800" dir="2700000" algn="tl" rotWithShape="0">
                    <a:prstClr val="black">
                      <a:alpha val="50000"/>
                    </a:prstClr>
                  </a:outerShdw>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A473C78-068C-4247-A2A8-BB4BFB24DC0A}" type="datetimeFigureOut">
              <a:rPr kumimoji="1" lang="zh-CN" altLang="en-US" smtClean="0"/>
              <a:t>6/4/15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D49948D-A91C-1A44-9B5B-FE4DE445E822}"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张图片(带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zh-CN" altLang="en-US" smtClean="0"/>
              <a:t>单击此处编辑母版标题样式</a:t>
            </a:r>
            <a:endParaRPr/>
          </a:p>
        </p:txBody>
      </p:sp>
      <p:sp>
        <p:nvSpPr>
          <p:cNvPr id="4" name="Text Placeholder 3"/>
          <p:cNvSpPr>
            <a:spLocks noGrp="1"/>
          </p:cNvSpPr>
          <p:nvPr>
            <p:ph type="body" sz="half" idx="2"/>
          </p:nvPr>
        </p:nvSpPr>
        <p:spPr>
          <a:xfrm>
            <a:off x="608946" y="2084389"/>
            <a:ext cx="3250360" cy="3935412"/>
          </a:xfrm>
        </p:spPr>
        <p:txBody>
          <a:bodyPr vert="horz" lIns="91440" tIns="45720" rIns="91440" bIns="45720" rtlCol="0" anchor="t" anchorCtr="0">
            <a:noAutofit/>
          </a:bodyPr>
          <a:lstStyle>
            <a:lvl1pPr marL="0" indent="0" algn="ctr" defTabSz="914400" rtl="0" eaLnBrk="1" latinLnBrk="0" hangingPunct="1">
              <a:spcBef>
                <a:spcPts val="60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7A473C78-068C-4247-A2A8-BB4BFB24DC0A}" type="datetimeFigureOut">
              <a:rPr kumimoji="1" lang="zh-CN" altLang="en-US" smtClean="0"/>
              <a:t>6/4/15</a:t>
            </a:fld>
            <a:endParaRPr kumimoji="1" lang="zh-CN" altLang="en-US"/>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endParaRPr kumimoji="1" lang="zh-CN" altLang="en-US"/>
          </a:p>
        </p:txBody>
      </p:sp>
      <p:sp>
        <p:nvSpPr>
          <p:cNvPr id="7" name="Slide Number Placeholder 6"/>
          <p:cNvSpPr>
            <a:spLocks noGrp="1"/>
          </p:cNvSpPr>
          <p:nvPr>
            <p:ph type="sldNum" sz="quarter" idx="12"/>
          </p:nvPr>
        </p:nvSpPr>
        <p:spPr>
          <a:xfrm>
            <a:off x="1967426" y="6356350"/>
            <a:ext cx="533400" cy="365125"/>
          </a:xfrm>
        </p:spPr>
        <p:txBody>
          <a:bodyPr/>
          <a:lstStyle>
            <a:lvl1pPr>
              <a:defRPr>
                <a:solidFill>
                  <a:schemeClr val="tx2"/>
                </a:solidFill>
              </a:defRPr>
            </a:lvl1pPr>
          </a:lstStyle>
          <a:p>
            <a:fld id="{0D49948D-A91C-1A44-9B5B-FE4DE445E822}" type="slidenum">
              <a:rPr kumimoji="1" lang="zh-CN" altLang="en-US" smtClean="0"/>
              <a:t>‹#›</a:t>
            </a:fld>
            <a:endParaRPr kumimoji="1" lang="zh-CN" altLang="en-US"/>
          </a:p>
        </p:txBody>
      </p:sp>
      <p:sp>
        <p:nvSpPr>
          <p:cNvPr id="9" name="Picture Placeholder 7"/>
          <p:cNvSpPr>
            <a:spLocks noGrp="1"/>
          </p:cNvSpPr>
          <p:nvPr>
            <p:ph type="pic" sz="quarter" idx="14"/>
          </p:nvPr>
        </p:nvSpPr>
        <p:spPr>
          <a:xfrm rot="307655">
            <a:off x="4082874" y="3187732"/>
            <a:ext cx="4141140" cy="2881378"/>
          </a:xfrm>
          <a:solidFill>
            <a:srgbClr val="FFFFFF">
              <a:shade val="85000"/>
            </a:srgbClr>
          </a:solidFill>
          <a:ln w="38100" cap="sq">
            <a:solidFill>
              <a:srgbClr val="FDFDFD"/>
            </a:solidFill>
            <a:miter lim="800000"/>
          </a:ln>
          <a:effectLst>
            <a:outerShdw blurRad="88900" dist="25400" dir="72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zh-CN" altLang="en-US" smtClean="0"/>
              <a:t>将图片拖动到占位符，或单击添加图标</a:t>
            </a:r>
            <a:endParaRPr/>
          </a:p>
        </p:txBody>
      </p:sp>
      <p:sp>
        <p:nvSpPr>
          <p:cNvPr id="8" name="Picture Placeholder 7"/>
          <p:cNvSpPr>
            <a:spLocks noGrp="1"/>
          </p:cNvSpPr>
          <p:nvPr>
            <p:ph type="pic" sz="quarter" idx="13"/>
          </p:nvPr>
        </p:nvSpPr>
        <p:spPr>
          <a:xfrm rot="21414752">
            <a:off x="4623469" y="338031"/>
            <a:ext cx="4141140" cy="2881378"/>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zh-CN" altLang="en-US" smtClean="0"/>
              <a:t>将图片拖动到占位符，或单击添加图标</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7A473C78-068C-4247-A2A8-BB4BFB24DC0A}" type="datetimeFigureOut">
              <a:rPr kumimoji="1" lang="zh-CN" altLang="en-US" smtClean="0"/>
              <a:t>6/4/15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D49948D-A91C-1A44-9B5B-FE4DE445E822}" type="slidenum">
              <a:rPr kumimoji="1" lang="zh-CN" altLang="en-US" smtClean="0"/>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和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457200"/>
            <a:ext cx="1497106" cy="5810250"/>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496888" y="457200"/>
            <a:ext cx="6513511" cy="5810250"/>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7A473C78-068C-4247-A2A8-BB4BFB24DC0A}" type="datetimeFigureOut">
              <a:rPr kumimoji="1" lang="zh-CN" altLang="en-US" smtClean="0"/>
              <a:t>6/4/15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D49948D-A91C-1A44-9B5B-FE4DE445E822}"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7A473C78-068C-4247-A2A8-BB4BFB24DC0A}" type="datetimeFigureOut">
              <a:rPr kumimoji="1" lang="zh-CN" altLang="en-US" smtClean="0"/>
              <a:t>6/4/15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D49948D-A91C-1A44-9B5B-FE4DE445E822}"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6889" y="3774328"/>
            <a:ext cx="7199311" cy="1470025"/>
          </a:xfrm>
        </p:spPr>
        <p:txBody>
          <a:bodyPr anchor="b" anchorCtr="0"/>
          <a:lstStyle>
            <a:lvl1pPr algn="l">
              <a:defRPr sz="4800"/>
            </a:lvl1pPr>
          </a:lstStyle>
          <a:p>
            <a:r>
              <a:rPr lang="zh-CN" altLang="en-US" smtClean="0"/>
              <a:t>单击此处编辑母版标题样式</a:t>
            </a:r>
            <a:endParaRPr/>
          </a:p>
        </p:txBody>
      </p:sp>
      <p:sp>
        <p:nvSpPr>
          <p:cNvPr id="3" name="Subtitle 2"/>
          <p:cNvSpPr>
            <a:spLocks noGrp="1"/>
          </p:cNvSpPr>
          <p:nvPr>
            <p:ph type="subTitle" idx="1"/>
          </p:nvPr>
        </p:nvSpPr>
        <p:spPr>
          <a:xfrm>
            <a:off x="496888" y="5257800"/>
            <a:ext cx="7199312" cy="990600"/>
          </a:xfrm>
        </p:spPr>
        <p:txBody>
          <a:bodyPr vert="horz" lIns="91440" tIns="45720" rIns="91440" bIns="45720" rtlCol="0" anchor="t" anchorCtr="0">
            <a:noAutofit/>
          </a:bodyPr>
          <a:lstStyle>
            <a:lvl1pPr marL="0" indent="0" algn="l"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7A473C78-068C-4247-A2A8-BB4BFB24DC0A}" type="datetimeFigureOut">
              <a:rPr kumimoji="1" lang="zh-CN" altLang="en-US" smtClean="0"/>
              <a:t>6/4/15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8" name="Picture Placeholder 7"/>
          <p:cNvSpPr>
            <a:spLocks noGrp="1"/>
          </p:cNvSpPr>
          <p:nvPr>
            <p:ph type="pic" sz="quarter" idx="12"/>
          </p:nvPr>
        </p:nvSpPr>
        <p:spPr>
          <a:xfrm rot="504148">
            <a:off x="4493544" y="555043"/>
            <a:ext cx="4142460" cy="3085398"/>
          </a:xfrm>
          <a:solidFill>
            <a:srgbClr val="FFFFFF">
              <a:shade val="85000"/>
            </a:srgbClr>
          </a:solidFill>
          <a:ln w="38100" cap="sq">
            <a:solidFill>
              <a:srgbClr val="FDFDFD"/>
            </a:solidFill>
            <a:miter lim="800000"/>
          </a:ln>
          <a:effectLst>
            <a:outerShdw blurRad="57150" dist="37500" dir="7560000" sy="98000" kx="110000" ky="200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zh-CN" altLang="en-US" smtClean="0"/>
              <a:t>将图片拖动到占位符，或单击添加图标</a:t>
            </a: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175" y="2236694"/>
            <a:ext cx="7612063"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zh-CN" altLang="en-US" smtClean="0"/>
              <a:t>单击此处编辑母版标题样式</a:t>
            </a:r>
            <a:endParaRPr/>
          </a:p>
        </p:txBody>
      </p:sp>
      <p:sp>
        <p:nvSpPr>
          <p:cNvPr id="3" name="Text Placeholder 2"/>
          <p:cNvSpPr>
            <a:spLocks noGrp="1"/>
          </p:cNvSpPr>
          <p:nvPr>
            <p:ph type="body" idx="1"/>
          </p:nvPr>
        </p:nvSpPr>
        <p:spPr>
          <a:xfrm>
            <a:off x="765175" y="3617259"/>
            <a:ext cx="7612063" cy="1500187"/>
          </a:xfrm>
        </p:spPr>
        <p:txBody>
          <a:bodyPr vert="horz" lIns="91440" tIns="45720" rIns="91440" bIns="45720" rtlCol="0" anchor="t" anchorCtr="0">
            <a:noAutofit/>
          </a:bodyPr>
          <a:lstStyle>
            <a:lvl1pPr marL="0" indent="0" algn="ctr"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A473C78-068C-4247-A2A8-BB4BFB24DC0A}" type="datetimeFigureOut">
              <a:rPr kumimoji="1" lang="zh-CN" altLang="en-US" smtClean="0"/>
              <a:t>6/4/15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D49948D-A91C-1A44-9B5B-FE4DE445E822}"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765175" y="2084388"/>
            <a:ext cx="3657600" cy="4183062"/>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719637" y="2084388"/>
            <a:ext cx="3657600" cy="4183062"/>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7A473C78-068C-4247-A2A8-BB4BFB24DC0A}" type="datetimeFigureOut">
              <a:rPr kumimoji="1" lang="zh-CN" altLang="en-US" smtClean="0"/>
              <a:t>6/4/15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D49948D-A91C-1A44-9B5B-FE4DE445E822}"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765174" y="1687512"/>
            <a:ext cx="3657600" cy="903288"/>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765174" y="2649071"/>
            <a:ext cx="3657600" cy="3608293"/>
          </a:xfrm>
        </p:spPr>
        <p:txBody>
          <a:bodyPr>
            <a:normAutofit/>
          </a:bodyPr>
          <a:lstStyle>
            <a:lvl1pPr>
              <a:defRPr sz="20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719637" y="1687512"/>
            <a:ext cx="3657600" cy="903288"/>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19637" y="2649071"/>
            <a:ext cx="3657600" cy="3608293"/>
          </a:xfrm>
        </p:spPr>
        <p:txBody>
          <a:bodyPr>
            <a:normAutofit/>
          </a:bodyPr>
          <a:lstStyle>
            <a:lvl1pPr>
              <a:defRPr sz="20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7A473C78-068C-4247-A2A8-BB4BFB24DC0A}" type="datetimeFigureOut">
              <a:rPr kumimoji="1" lang="zh-CN" altLang="en-US" smtClean="0"/>
              <a:t>6/4/15</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D49948D-A91C-1A44-9B5B-FE4DE445E822}"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7A473C78-068C-4247-A2A8-BB4BFB24DC0A}" type="datetimeFigureOut">
              <a:rPr kumimoji="1" lang="zh-CN" altLang="en-US" smtClean="0"/>
              <a:t>6/4/15</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0D49948D-A91C-1A44-9B5B-FE4DE445E822}"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473C78-068C-4247-A2A8-BB4BFB24DC0A}" type="datetimeFigureOut">
              <a:rPr kumimoji="1" lang="zh-CN" altLang="en-US" smtClean="0"/>
              <a:t>6/4/15</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0D49948D-A91C-1A44-9B5B-FE4DE445E822}" type="slidenum">
              <a:rPr kumimoji="1" lang="zh-CN" altLang="en-US" smtClean="0"/>
              <a:t>‹#›</a:t>
            </a:fld>
            <a:endParaRPr kumimoji="1"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zh-CN" altLang="en-US" smtClean="0"/>
              <a:t>单击此处编辑母版标题样式</a:t>
            </a:r>
            <a:endParaRPr/>
          </a:p>
        </p:txBody>
      </p:sp>
      <p:sp>
        <p:nvSpPr>
          <p:cNvPr id="3" name="Content Placeholder 2"/>
          <p:cNvSpPr>
            <a:spLocks noGrp="1"/>
          </p:cNvSpPr>
          <p:nvPr>
            <p:ph idx="1"/>
          </p:nvPr>
        </p:nvSpPr>
        <p:spPr>
          <a:xfrm>
            <a:off x="4495800" y="381000"/>
            <a:ext cx="4149725" cy="5886450"/>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608946" y="2084389"/>
            <a:ext cx="3250360" cy="3935412"/>
          </a:xfrm>
        </p:spPr>
        <p:txBody>
          <a:bodyPr vert="horz" lIns="91440" tIns="45720" rIns="91440" bIns="45720" rtlCol="0" anchor="t" anchorCtr="0">
            <a:noAutofit/>
          </a:bodyPr>
          <a:lstStyle>
            <a:lvl1pPr marL="0" indent="0" algn="ctr" defTabSz="914400" rtl="0" eaLnBrk="1" latinLnBrk="0" hangingPunct="1">
              <a:spcBef>
                <a:spcPts val="60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7A473C78-068C-4247-A2A8-BB4BFB24DC0A}" type="datetimeFigureOut">
              <a:rPr kumimoji="1" lang="zh-CN" altLang="en-US" smtClean="0"/>
              <a:t>6/4/15</a:t>
            </a:fld>
            <a:endParaRPr kumimoji="1" lang="zh-CN" altLang="en-US"/>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endParaRPr kumimoji="1" lang="zh-CN" altLang="en-US"/>
          </a:p>
        </p:txBody>
      </p:sp>
      <p:sp>
        <p:nvSpPr>
          <p:cNvPr id="7" name="Slide Number Placeholder 6"/>
          <p:cNvSpPr>
            <a:spLocks noGrp="1"/>
          </p:cNvSpPr>
          <p:nvPr>
            <p:ph type="sldNum" sz="quarter" idx="12"/>
          </p:nvPr>
        </p:nvSpPr>
        <p:spPr>
          <a:xfrm>
            <a:off x="1967426" y="6356350"/>
            <a:ext cx="533400" cy="365125"/>
          </a:xfrm>
        </p:spPr>
        <p:txBody>
          <a:bodyPr/>
          <a:lstStyle>
            <a:lvl1pPr>
              <a:defRPr>
                <a:solidFill>
                  <a:schemeClr val="tx2"/>
                </a:solidFill>
              </a:defRPr>
            </a:lvl1pPr>
          </a:lstStyle>
          <a:p>
            <a:fld id="{0D49948D-A91C-1A44-9B5B-FE4DE445E822}"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5174" y="79468"/>
            <a:ext cx="7612063" cy="1417638"/>
          </a:xfrm>
          <a:prstGeom prst="rect">
            <a:avLst/>
          </a:prstGeom>
        </p:spPr>
        <p:txBody>
          <a:bodyPr vert="horz" lIns="91440" tIns="45720" rIns="91440" bIns="45720" rtlCol="0" anchor="ctr" anchorCtr="0">
            <a:noAutofit/>
          </a:bodyPr>
          <a:lstStyle/>
          <a:p>
            <a:r>
              <a:rPr lang="zh-CN" altLang="en-US" smtClean="0"/>
              <a:t>单击此处编辑母版标题样式</a:t>
            </a:r>
            <a:endParaRPr/>
          </a:p>
        </p:txBody>
      </p:sp>
      <p:sp>
        <p:nvSpPr>
          <p:cNvPr id="3" name="Text Placeholder 2"/>
          <p:cNvSpPr>
            <a:spLocks noGrp="1"/>
          </p:cNvSpPr>
          <p:nvPr>
            <p:ph type="body" idx="1"/>
          </p:nvPr>
        </p:nvSpPr>
        <p:spPr>
          <a:xfrm>
            <a:off x="765175" y="2070846"/>
            <a:ext cx="7612064" cy="4182035"/>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7A473C78-068C-4247-A2A8-BB4BFB24DC0A}" type="datetimeFigureOut">
              <a:rPr kumimoji="1" lang="zh-CN" altLang="en-US" smtClean="0"/>
              <a:t>6/4/15</a:t>
            </a:fld>
            <a:endParaRPr kumimoji="1" lang="zh-CN" altLang="en-US"/>
          </a:p>
        </p:txBody>
      </p:sp>
      <p:sp>
        <p:nvSpPr>
          <p:cNvPr id="5" name="Footer Placeholder 4"/>
          <p:cNvSpPr>
            <a:spLocks noGrp="1"/>
          </p:cNvSpPr>
          <p:nvPr>
            <p:ph type="ftr" sz="quarter" idx="3"/>
          </p:nvPr>
        </p:nvSpPr>
        <p:spPr>
          <a:xfrm>
            <a:off x="443753" y="6356350"/>
            <a:ext cx="2895600" cy="365125"/>
          </a:xfrm>
          <a:prstGeom prst="rect">
            <a:avLst/>
          </a:prstGeom>
        </p:spPr>
        <p:txBody>
          <a:bodyPr vert="horz" lIns="91440" tIns="45720" rIns="91440" bIns="45720" rtlCol="0" anchor="ctr"/>
          <a:lstStyle>
            <a:lvl1pPr algn="l">
              <a:defRPr sz="1200">
                <a:solidFill>
                  <a:schemeClr val="bg1"/>
                </a:solidFill>
              </a:defRPr>
            </a:lvl1pPr>
          </a:lstStyle>
          <a:p>
            <a:endParaRPr kumimoji="1" lang="zh-CN" alt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200">
                <a:solidFill>
                  <a:schemeClr val="bg1"/>
                </a:solidFill>
              </a:defRPr>
            </a:lvl1pPr>
          </a:lstStyle>
          <a:p>
            <a:fld id="{0D49948D-A91C-1A44-9B5B-FE4DE445E822}"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Lst>
  <p:txStyles>
    <p:title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p:titleStyle>
    <p:bodyStyle>
      <a:lvl1pPr marL="342900" indent="-342900" algn="l" defTabSz="914400" rtl="0" eaLnBrk="1" latinLnBrk="0" hangingPunct="1">
        <a:spcBef>
          <a:spcPts val="2000"/>
        </a:spcBef>
        <a:buFont typeface="Wingdings 2" pitchFamily="18" charset="2"/>
        <a:buChar char=""/>
        <a:defRPr sz="2400" kern="1200">
          <a:solidFill>
            <a:schemeClr val="bg1"/>
          </a:solidFill>
          <a:effectLst>
            <a:outerShdw blurRad="63500" dist="50800" dir="2700000" algn="tl" rotWithShape="0">
              <a:prstClr val="black">
                <a:alpha val="50000"/>
              </a:prstClr>
            </a:outerShdw>
          </a:effectLst>
          <a:latin typeface="+mn-lt"/>
          <a:ea typeface="+mn-ea"/>
          <a:cs typeface="+mn-cs"/>
        </a:defRPr>
      </a:lvl1pPr>
      <a:lvl2pPr marL="685800" indent="-336550" algn="l" defTabSz="914400" rtl="0" eaLnBrk="1" latinLnBrk="0" hangingPunct="1">
        <a:spcBef>
          <a:spcPts val="600"/>
        </a:spcBef>
        <a:buFont typeface="Wingdings 2" pitchFamily="18" charset="2"/>
        <a:buChar char=""/>
        <a:defRPr sz="2200" kern="1200">
          <a:solidFill>
            <a:schemeClr val="bg1"/>
          </a:solidFill>
          <a:effectLst>
            <a:outerShdw blurRad="63500" dist="50800" dir="2700000" algn="tl" rotWithShape="0">
              <a:prstClr val="black">
                <a:alpha val="50000"/>
              </a:prstClr>
            </a:outerShdw>
          </a:effectLst>
          <a:latin typeface="+mn-lt"/>
          <a:ea typeface="+mn-ea"/>
          <a:cs typeface="+mn-cs"/>
        </a:defRPr>
      </a:lvl2pPr>
      <a:lvl3pPr marL="1035050" indent="-349250" algn="l" defTabSz="914400" rtl="0" eaLnBrk="1" latinLnBrk="0" hangingPunct="1">
        <a:spcBef>
          <a:spcPts val="600"/>
        </a:spcBef>
        <a:buFont typeface="Wingdings 2" pitchFamily="18" charset="2"/>
        <a:buChar char=""/>
        <a:defRPr sz="2000" kern="1200">
          <a:solidFill>
            <a:schemeClr val="bg1"/>
          </a:solidFill>
          <a:effectLst>
            <a:outerShdw blurRad="63500" dist="50800" dir="2700000" algn="tl" rotWithShape="0">
              <a:prstClr val="black">
                <a:alpha val="50000"/>
              </a:prstClr>
            </a:outerShdw>
          </a:effectLst>
          <a:latin typeface="+mn-lt"/>
          <a:ea typeface="+mn-ea"/>
          <a:cs typeface="+mn-cs"/>
        </a:defRPr>
      </a:lvl3pPr>
      <a:lvl4pPr marL="1371600" indent="-336550" algn="l" defTabSz="914400" rtl="0" eaLnBrk="1" latinLnBrk="0" hangingPunct="1">
        <a:spcBef>
          <a:spcPts val="600"/>
        </a:spcBef>
        <a:buFont typeface="Wingdings 2" pitchFamily="18" charset="2"/>
        <a:buChar char=""/>
        <a:defRPr sz="1800" kern="1200">
          <a:solidFill>
            <a:schemeClr val="bg1"/>
          </a:solidFill>
          <a:effectLst>
            <a:outerShdw blurRad="63500" dist="50800" dir="2700000" algn="tl" rotWithShape="0">
              <a:prstClr val="black">
                <a:alpha val="50000"/>
              </a:prstClr>
            </a:outerShdw>
          </a:effectLst>
          <a:latin typeface="+mn-lt"/>
          <a:ea typeface="+mn-ea"/>
          <a:cs typeface="+mn-cs"/>
        </a:defRPr>
      </a:lvl4pPr>
      <a:lvl5pPr marL="1720850" indent="-349250" algn="l" defTabSz="914400" rtl="0" eaLnBrk="1" latinLnBrk="0" hangingPunct="1">
        <a:spcBef>
          <a:spcPts val="600"/>
        </a:spcBef>
        <a:buFont typeface="Wingdings 2" pitchFamily="18" charset="2"/>
        <a:buChar char=""/>
        <a:defRPr sz="1800" kern="1200">
          <a:solidFill>
            <a:schemeClr val="bg1"/>
          </a:solidFill>
          <a:effectLst>
            <a:outerShdw blurRad="63500" dist="50800" dir="2700000" algn="tl" rotWithShape="0">
              <a:prstClr val="black">
                <a:alpha val="50000"/>
              </a:prstClr>
            </a:outerShdw>
          </a:effectLst>
          <a:latin typeface="+mn-lt"/>
          <a:ea typeface="+mn-ea"/>
          <a:cs typeface="+mn-cs"/>
        </a:defRPr>
      </a:lvl5pPr>
      <a:lvl6pPr marL="2055813" indent="-344488" algn="l" defTabSz="914400" rtl="0" eaLnBrk="1" latinLnBrk="0" hangingPunct="1">
        <a:spcBef>
          <a:spcPct val="20000"/>
        </a:spcBef>
        <a:buFont typeface="Wingdings 2" pitchFamily="18" charset="2"/>
        <a:buChar char=""/>
        <a:defRPr lang="en-US" sz="1800" kern="1200" dirty="0" smtClean="0">
          <a:solidFill>
            <a:schemeClr val="bg1"/>
          </a:solidFill>
          <a:effectLst>
            <a:outerShdw blurRad="63500" dist="50800" dir="2700000" algn="tl" rotWithShape="0">
              <a:prstClr val="black">
                <a:alpha val="50000"/>
              </a:prstClr>
            </a:outerShdw>
          </a:effectLst>
          <a:latin typeface="+mn-lt"/>
          <a:ea typeface="+mn-ea"/>
          <a:cs typeface="+mn-cs"/>
        </a:defRPr>
      </a:lvl6pPr>
      <a:lvl7pPr marL="2398713" indent="-344488" algn="l" defTabSz="914400" rtl="0" eaLnBrk="1" latinLnBrk="0" hangingPunct="1">
        <a:spcBef>
          <a:spcPct val="20000"/>
        </a:spcBef>
        <a:buFont typeface="Wingdings 2" pitchFamily="18" charset="2"/>
        <a:buChar char=""/>
        <a:defRPr lang="en-US" sz="1800" kern="1200" dirty="0" smtClean="0">
          <a:solidFill>
            <a:schemeClr val="bg1"/>
          </a:solidFill>
          <a:effectLst>
            <a:outerShdw blurRad="63500" dist="50800" dir="2700000" algn="tl" rotWithShape="0">
              <a:prstClr val="black">
                <a:alpha val="50000"/>
              </a:prstClr>
            </a:outerShdw>
          </a:effectLst>
          <a:latin typeface="+mn-lt"/>
          <a:ea typeface="+mn-ea"/>
          <a:cs typeface="+mn-cs"/>
        </a:defRPr>
      </a:lvl7pPr>
      <a:lvl8pPr marL="2743200" indent="-344488" algn="l" defTabSz="914400" rtl="0" eaLnBrk="1" latinLnBrk="0" hangingPunct="1">
        <a:spcBef>
          <a:spcPct val="20000"/>
        </a:spcBef>
        <a:buFont typeface="Wingdings 2" pitchFamily="18" charset="2"/>
        <a:buChar char=""/>
        <a:defRPr lang="en-US" sz="1800" kern="1200" dirty="0" smtClean="0">
          <a:solidFill>
            <a:schemeClr val="bg1"/>
          </a:solidFill>
          <a:effectLst>
            <a:outerShdw blurRad="63500" dist="50800" dir="2700000" algn="tl" rotWithShape="0">
              <a:prstClr val="black">
                <a:alpha val="50000"/>
              </a:prstClr>
            </a:outerShdw>
          </a:effectLst>
          <a:latin typeface="+mn-lt"/>
          <a:ea typeface="+mn-ea"/>
          <a:cs typeface="+mn-cs"/>
        </a:defRPr>
      </a:lvl8pPr>
      <a:lvl9pPr marL="3087688" indent="-344488" algn="l" defTabSz="914400" rtl="0" eaLnBrk="1" latinLnBrk="0" hangingPunct="1">
        <a:spcBef>
          <a:spcPct val="20000"/>
        </a:spcBef>
        <a:buFont typeface="Wingdings 2" pitchFamily="18" charset="2"/>
        <a:buChar char=""/>
        <a:defRPr lang="en-US" sz="1800" kern="1200" dirty="0">
          <a:solidFill>
            <a:schemeClr val="bg1"/>
          </a:solidFill>
          <a:effectLst>
            <a:outerShdw blurRad="63500" dist="50800" dir="2700000" algn="tl" rotWithShape="0">
              <a:prstClr val="black">
                <a:alpha val="5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Apple_S1" TargetMode="External"/><Relationship Id="rId4" Type="http://schemas.openxmlformats.org/officeDocument/2006/relationships/hyperlink" Target="https://developer.apple.com/watchkit/" TargetMode="External"/><Relationship Id="rId5" Type="http://schemas.openxmlformats.org/officeDocument/2006/relationships/hyperlink" Target="https://www.cnet.com/news/how-well-did-the-apple-watch-sell-tim-cook-remains-mum/" TargetMode="External"/><Relationship Id="rId6" Type="http://schemas.openxmlformats.org/officeDocument/2006/relationships/hyperlink" Target="http://auto.howstuffworks.com/electric-car.htm" TargetMode="External"/><Relationship Id="rId7" Type="http://schemas.openxmlformats.org/officeDocument/2006/relationships/hyperlink" Target="http://en.wikipedia.org/wiki/Quantum_computing" TargetMode="External"/><Relationship Id="rId8" Type="http://schemas.openxmlformats.org/officeDocument/2006/relationships/hyperlink" Target="http://computer.howstuffworks.com/quantum-computer.htm" TargetMode="External"/><Relationship Id="rId9" Type="http://schemas.openxmlformats.org/officeDocument/2006/relationships/hyperlink" Target="http://www.railjournal.com/index.php/policy/china-implements-radical-railway-reform.html" TargetMode="External"/><Relationship Id="rId1" Type="http://schemas.openxmlformats.org/officeDocument/2006/relationships/slideLayout" Target="../slideLayouts/slideLayout9.xml"/><Relationship Id="rId2" Type="http://schemas.openxmlformats.org/officeDocument/2006/relationships/hyperlink" Target="http://www.afr.com/technology/apple-cofounder-steve-wozniak-on-the-apple-watch-electric-cars-and-the-surpassing-of-humanity-20150323-1m3xx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gif"/><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Apple Watch, Electric Cars and the Surpassing of Humanity</a:t>
            </a:r>
            <a:endParaRPr kumimoji="1" lang="zh-CN" altLang="en-US" dirty="0"/>
          </a:p>
        </p:txBody>
      </p:sp>
      <p:sp>
        <p:nvSpPr>
          <p:cNvPr id="3" name="副标题 2"/>
          <p:cNvSpPr>
            <a:spLocks noGrp="1"/>
          </p:cNvSpPr>
          <p:nvPr>
            <p:ph type="subTitle" idx="1"/>
          </p:nvPr>
        </p:nvSpPr>
        <p:spPr/>
        <p:txBody>
          <a:bodyPr/>
          <a:lstStyle/>
          <a:p>
            <a:r>
              <a:rPr lang="en-US" altLang="zh-CN" dirty="0"/>
              <a:t>Steve Wozniak co-founder of Apple says Apple should start making cars, that he'll buy the cheapest Apple Watch, and accepts that overly smart computers could become dangerous for humanity.</a:t>
            </a:r>
            <a:endParaRPr kumimoji="1" lang="zh-CN" altLang="en-US" dirty="0"/>
          </a:p>
        </p:txBody>
      </p:sp>
    </p:spTree>
    <p:extLst>
      <p:ext uri="{BB962C8B-B14F-4D97-AF65-F5344CB8AC3E}">
        <p14:creationId xmlns:p14="http://schemas.microsoft.com/office/powerpoint/2010/main" val="316230341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96888" y="3039315"/>
            <a:ext cx="7199311" cy="1470025"/>
          </a:xfrm>
        </p:spPr>
        <p:txBody>
          <a:bodyPr/>
          <a:lstStyle/>
          <a:p>
            <a:r>
              <a:rPr kumimoji="1" lang="en-US" altLang="zh-CN" dirty="0" smtClean="0"/>
              <a:t>Technology &amp; Humanity</a:t>
            </a:r>
            <a:endParaRPr kumimoji="1" lang="zh-CN" altLang="en-US" dirty="0"/>
          </a:p>
        </p:txBody>
      </p:sp>
      <p:sp>
        <p:nvSpPr>
          <p:cNvPr id="3" name="副标题 2"/>
          <p:cNvSpPr>
            <a:spLocks noGrp="1"/>
          </p:cNvSpPr>
          <p:nvPr>
            <p:ph type="subTitle" idx="1"/>
          </p:nvPr>
        </p:nvSpPr>
        <p:spPr>
          <a:xfrm>
            <a:off x="496888" y="4562377"/>
            <a:ext cx="7199312" cy="990600"/>
          </a:xfrm>
        </p:spPr>
        <p:txBody>
          <a:bodyPr/>
          <a:lstStyle/>
          <a:p>
            <a:r>
              <a:rPr lang="en-US" altLang="zh-CN" dirty="0"/>
              <a:t>"Like people including Stephen Hawking and </a:t>
            </a:r>
            <a:r>
              <a:rPr lang="en-US" altLang="zh-CN" dirty="0" err="1"/>
              <a:t>Elon</a:t>
            </a:r>
            <a:r>
              <a:rPr lang="en-US" altLang="zh-CN" dirty="0"/>
              <a:t> Musk have predicted, I agree that the future is scary and very bad for people. If we build these devices to take care of everything for us, eventually they'll think faster than us and they'll get rid of the slow humans to run companies more efficiently</a:t>
            </a:r>
            <a:r>
              <a:rPr lang="en-US" altLang="zh-CN" dirty="0" smtClean="0"/>
              <a:t>,”   -Wozniak</a:t>
            </a:r>
            <a:endParaRPr kumimoji="1" lang="zh-CN" altLang="en-US" dirty="0"/>
          </a:p>
        </p:txBody>
      </p:sp>
      <p:pic>
        <p:nvPicPr>
          <p:cNvPr id="5" name="图片占位符 4" descr="Cloud_Atlas_Poster.jpg"/>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784" t="7129" r="784" b="3588"/>
          <a:stretch/>
        </p:blipFill>
        <p:spPr>
          <a:xfrm rot="504148">
            <a:off x="5580734" y="322247"/>
            <a:ext cx="2656259" cy="3509921"/>
          </a:xfrm>
        </p:spPr>
      </p:pic>
    </p:spTree>
    <p:extLst>
      <p:ext uri="{BB962C8B-B14F-4D97-AF65-F5344CB8AC3E}">
        <p14:creationId xmlns:p14="http://schemas.microsoft.com/office/powerpoint/2010/main" val="24960116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References</a:t>
            </a:r>
            <a:endParaRPr kumimoji="1" lang="zh-CN" altLang="en-US" dirty="0"/>
          </a:p>
        </p:txBody>
      </p:sp>
      <p:sp>
        <p:nvSpPr>
          <p:cNvPr id="3" name="内容占位符 2"/>
          <p:cNvSpPr>
            <a:spLocks noGrp="1"/>
          </p:cNvSpPr>
          <p:nvPr>
            <p:ph idx="1"/>
          </p:nvPr>
        </p:nvSpPr>
        <p:spPr/>
        <p:txBody>
          <a:bodyPr>
            <a:normAutofit fontScale="47500" lnSpcReduction="20000"/>
          </a:bodyPr>
          <a:lstStyle/>
          <a:p>
            <a:pPr lvl="0"/>
            <a:r>
              <a:rPr lang="en-US" altLang="zh-CN" dirty="0">
                <a:effectLst/>
              </a:rPr>
              <a:t>“Apple co-founder Steve Wozniak on the Apple Watch, electric cars and the surpassing of humanity” (2015-03-23): </a:t>
            </a:r>
            <a:r>
              <a:rPr lang="en-US" altLang="zh-CN" u="sng" dirty="0" smtClean="0">
                <a:effectLst/>
                <a:hlinkClick r:id="rId2"/>
              </a:rPr>
              <a:t>http</a:t>
            </a:r>
            <a:r>
              <a:rPr lang="en-US" altLang="zh-CN" u="sng" dirty="0">
                <a:effectLst/>
                <a:hlinkClick r:id="rId2"/>
              </a:rPr>
              <a:t>://www.afr.com/technology/apple-cofounder-steve-wozniak-on-the-apple-watch-electric-cars-and-the-surpassing-of-humanity-20150323-1m3xxk</a:t>
            </a:r>
            <a:endParaRPr lang="en-US" altLang="zh-CN" dirty="0">
              <a:effectLst/>
            </a:endParaRPr>
          </a:p>
          <a:p>
            <a:pPr lvl="0"/>
            <a:r>
              <a:rPr lang="en-US" altLang="zh-CN" dirty="0">
                <a:effectLst/>
              </a:rPr>
              <a:t>Apple S1:</a:t>
            </a:r>
            <a:r>
              <a:rPr kumimoji="1" lang="en-US" altLang="zh-CN" dirty="0">
                <a:effectLst>
                  <a:outerShdw blurRad="63500" dist="50800" dir="2700000" algn="tl">
                    <a:srgbClr val="000000">
                      <a:alpha val="50000"/>
                    </a:srgbClr>
                  </a:outerShdw>
                </a:effectLst>
              </a:rPr>
              <a:t> </a:t>
            </a:r>
            <a:r>
              <a:rPr lang="en-US" altLang="zh-CN" u="sng" dirty="0">
                <a:effectLst/>
                <a:hlinkClick r:id="rId3"/>
              </a:rPr>
              <a:t>https://en.wikipedia.org/wiki/Apple_S1</a:t>
            </a:r>
            <a:endParaRPr lang="en-US" altLang="zh-CN" dirty="0">
              <a:effectLst/>
            </a:endParaRPr>
          </a:p>
          <a:p>
            <a:pPr lvl="0"/>
            <a:r>
              <a:rPr lang="en-US" altLang="zh-CN" dirty="0">
                <a:effectLst/>
              </a:rPr>
              <a:t>WatchKit: </a:t>
            </a:r>
            <a:r>
              <a:rPr lang="en-US" altLang="zh-CN" u="sng" dirty="0">
                <a:effectLst/>
                <a:hlinkClick r:id="rId4"/>
              </a:rPr>
              <a:t>https://developer.apple.com/watchkit/</a:t>
            </a:r>
            <a:endParaRPr lang="en-US" altLang="zh-CN" dirty="0">
              <a:effectLst/>
            </a:endParaRPr>
          </a:p>
          <a:p>
            <a:pPr lvl="0"/>
            <a:r>
              <a:rPr lang="en-US" altLang="zh-CN" dirty="0">
                <a:effectLst/>
              </a:rPr>
              <a:t>Apple Watch Sale Situation: </a:t>
            </a:r>
            <a:r>
              <a:rPr lang="en-US" altLang="zh-CN" u="sng" dirty="0" smtClean="0">
                <a:effectLst/>
                <a:hlinkClick r:id="rId5"/>
              </a:rPr>
              <a:t>https</a:t>
            </a:r>
            <a:r>
              <a:rPr lang="en-US" altLang="zh-CN" u="sng" dirty="0">
                <a:effectLst/>
                <a:hlinkClick r:id="rId5"/>
              </a:rPr>
              <a:t>://www.cnet.com/news/how-well-did-the-apple-watch-sell-tim-cook-remains-mum/</a:t>
            </a:r>
            <a:endParaRPr lang="en-US" altLang="zh-CN" dirty="0">
              <a:effectLst/>
            </a:endParaRPr>
          </a:p>
          <a:p>
            <a:pPr lvl="0"/>
            <a:r>
              <a:rPr lang="en-US" altLang="zh-CN" dirty="0">
                <a:effectLst/>
              </a:rPr>
              <a:t>“How Electric Cars Work”: </a:t>
            </a:r>
            <a:r>
              <a:rPr lang="en-US" altLang="zh-CN" u="sng" dirty="0">
                <a:effectLst/>
                <a:hlinkClick r:id="rId6"/>
              </a:rPr>
              <a:t>http://auto.howstuffworks.com/electric-car.htm</a:t>
            </a:r>
            <a:endParaRPr lang="en-US" altLang="zh-CN" dirty="0">
              <a:effectLst/>
            </a:endParaRPr>
          </a:p>
          <a:p>
            <a:pPr lvl="0"/>
            <a:r>
              <a:rPr lang="en-US" altLang="zh-CN" dirty="0">
                <a:effectLst/>
              </a:rPr>
              <a:t>“Quantum Computing”: </a:t>
            </a:r>
            <a:r>
              <a:rPr lang="en-US" altLang="zh-CN" u="sng" dirty="0">
                <a:effectLst/>
                <a:hlinkClick r:id="rId7"/>
              </a:rPr>
              <a:t>http://en.wikipedia.org/wiki/Quantum_computing</a:t>
            </a:r>
            <a:endParaRPr lang="en-US" altLang="zh-CN" dirty="0">
              <a:effectLst/>
            </a:endParaRPr>
          </a:p>
          <a:p>
            <a:pPr lvl="0"/>
            <a:r>
              <a:rPr lang="en-US" altLang="zh-CN" dirty="0">
                <a:effectLst/>
              </a:rPr>
              <a:t>“How Quantum Computers Work”: </a:t>
            </a:r>
            <a:r>
              <a:rPr lang="en-US" altLang="zh-CN" u="sng" dirty="0" smtClean="0">
                <a:effectLst/>
                <a:hlinkClick r:id="rId8"/>
              </a:rPr>
              <a:t>http</a:t>
            </a:r>
            <a:r>
              <a:rPr lang="en-US" altLang="zh-CN" u="sng" dirty="0">
                <a:effectLst/>
                <a:hlinkClick r:id="rId8"/>
              </a:rPr>
              <a:t>://computer.howstuffworks.com/quantum-computer.htm</a:t>
            </a:r>
            <a:endParaRPr lang="en-US" altLang="zh-CN" dirty="0">
              <a:effectLst/>
            </a:endParaRPr>
          </a:p>
          <a:p>
            <a:pPr lvl="0"/>
            <a:r>
              <a:rPr lang="en-US" altLang="zh-CN" dirty="0">
                <a:effectLst/>
                <a:hlinkClick r:id="rId9"/>
              </a:rPr>
              <a:t>"China implements radical railway reform"</a:t>
            </a:r>
            <a:r>
              <a:rPr lang="en-US" altLang="zh-CN" dirty="0">
                <a:effectLst/>
              </a:rPr>
              <a:t>. </a:t>
            </a:r>
            <a:r>
              <a:rPr lang="en-US" altLang="zh-CN" i="1" dirty="0">
                <a:effectLst/>
              </a:rPr>
              <a:t>International Railway Journal</a:t>
            </a:r>
            <a:r>
              <a:rPr lang="en-US" altLang="zh-CN" dirty="0">
                <a:effectLst/>
              </a:rPr>
              <a:t>, 2013-08-02</a:t>
            </a:r>
          </a:p>
          <a:p>
            <a:pPr lvl="0"/>
            <a:r>
              <a:rPr lang="en-US" altLang="zh-CN" dirty="0">
                <a:effectLst/>
              </a:rPr>
              <a:t>Nuclear Energy Institute Website, 2009-02-23</a:t>
            </a:r>
          </a:p>
          <a:p>
            <a:endParaRPr kumimoji="1" lang="zh-CN" altLang="en-US" dirty="0"/>
          </a:p>
          <a:p>
            <a:endParaRPr kumimoji="1" lang="zh-CN" altLang="en-US" dirty="0"/>
          </a:p>
        </p:txBody>
      </p:sp>
      <p:sp>
        <p:nvSpPr>
          <p:cNvPr id="4" name="文本占位符 3"/>
          <p:cNvSpPr>
            <a:spLocks noGrp="1"/>
          </p:cNvSpPr>
          <p:nvPr>
            <p:ph type="body" sz="half" idx="2"/>
          </p:nvPr>
        </p:nvSpPr>
        <p:spPr/>
        <p:txBody>
          <a:bodyPr/>
          <a:lstStyle/>
          <a:p>
            <a:endParaRPr kumimoji="1" lang="zh-CN" altLang="en-US" dirty="0"/>
          </a:p>
        </p:txBody>
      </p:sp>
    </p:spTree>
    <p:extLst>
      <p:ext uri="{BB962C8B-B14F-4D97-AF65-F5344CB8AC3E}">
        <p14:creationId xmlns:p14="http://schemas.microsoft.com/office/powerpoint/2010/main" val="107213418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Apple Watch</a:t>
            </a:r>
            <a:endParaRPr kumimoji="1" lang="zh-CN" altLang="en-US" dirty="0"/>
          </a:p>
        </p:txBody>
      </p:sp>
      <p:sp>
        <p:nvSpPr>
          <p:cNvPr id="3" name="副标题 2"/>
          <p:cNvSpPr>
            <a:spLocks noGrp="1"/>
          </p:cNvSpPr>
          <p:nvPr>
            <p:ph type="subTitle" idx="1"/>
          </p:nvPr>
        </p:nvSpPr>
        <p:spPr/>
        <p:txBody>
          <a:bodyPr/>
          <a:lstStyle/>
          <a:p>
            <a:r>
              <a:rPr lang="en-US" altLang="zh-CN" dirty="0"/>
              <a:t>"The fact is the difference between a $10,000 watch and a $17,000 dollar watch is only the band, and for an engineer like me I don't live in that world, that's not my world</a:t>
            </a:r>
            <a:r>
              <a:rPr lang="en-US" altLang="zh-CN" dirty="0" smtClean="0"/>
              <a:t>.”   -Wozniak</a:t>
            </a:r>
            <a:endParaRPr kumimoji="1" lang="zh-CN" altLang="en-US" dirty="0"/>
          </a:p>
        </p:txBody>
      </p:sp>
      <p:pic>
        <p:nvPicPr>
          <p:cNvPr id="8" name="图片占位符 7" descr="s38si-sbbl-sel_GEO_US.jpg"/>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t="-964" b="-252"/>
          <a:stretch/>
        </p:blipFill>
        <p:spPr>
          <a:xfrm rot="504148">
            <a:off x="4672344" y="1047159"/>
            <a:ext cx="2923066" cy="3493290"/>
          </a:xfrm>
        </p:spPr>
      </p:pic>
    </p:spTree>
    <p:extLst>
      <p:ext uri="{BB962C8B-B14F-4D97-AF65-F5344CB8AC3E}">
        <p14:creationId xmlns:p14="http://schemas.microsoft.com/office/powerpoint/2010/main" val="27394965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About Apple Watch</a:t>
            </a:r>
            <a:endParaRPr kumimoji="1" lang="zh-CN" altLang="en-US" dirty="0"/>
          </a:p>
        </p:txBody>
      </p:sp>
      <p:sp>
        <p:nvSpPr>
          <p:cNvPr id="3" name="内容占位符 2"/>
          <p:cNvSpPr>
            <a:spLocks noGrp="1"/>
          </p:cNvSpPr>
          <p:nvPr>
            <p:ph sz="half" idx="1"/>
          </p:nvPr>
        </p:nvSpPr>
        <p:spPr/>
        <p:txBody>
          <a:bodyPr>
            <a:normAutofit/>
          </a:bodyPr>
          <a:lstStyle/>
          <a:p>
            <a:r>
              <a:rPr kumimoji="1" lang="en-US" altLang="zh-CN" dirty="0" smtClean="0"/>
              <a:t>Operating System: </a:t>
            </a:r>
          </a:p>
          <a:p>
            <a:pPr marL="0" indent="0">
              <a:buNone/>
            </a:pPr>
            <a:r>
              <a:rPr kumimoji="1" lang="en-US" altLang="zh-CN" dirty="0"/>
              <a:t> </a:t>
            </a:r>
            <a:r>
              <a:rPr kumimoji="1" lang="en-US" altLang="zh-CN" dirty="0" smtClean="0"/>
              <a:t>    Watch OS</a:t>
            </a:r>
          </a:p>
          <a:p>
            <a:r>
              <a:rPr kumimoji="1" lang="en-US" altLang="zh-CN" dirty="0" smtClean="0"/>
              <a:t>System in Package: </a:t>
            </a:r>
          </a:p>
          <a:p>
            <a:pPr marL="0" indent="0">
              <a:buNone/>
            </a:pPr>
            <a:r>
              <a:rPr kumimoji="1" lang="en-US" altLang="zh-CN" dirty="0"/>
              <a:t> </a:t>
            </a:r>
            <a:r>
              <a:rPr kumimoji="1" lang="en-US" altLang="zh-CN" dirty="0" smtClean="0"/>
              <a:t>    </a:t>
            </a:r>
            <a:r>
              <a:rPr kumimoji="1" lang="en-US" altLang="zh-CN" dirty="0"/>
              <a:t>Apple </a:t>
            </a:r>
            <a:r>
              <a:rPr kumimoji="1" lang="en-US" altLang="zh-CN" dirty="0" smtClean="0"/>
              <a:t>S1</a:t>
            </a:r>
          </a:p>
          <a:p>
            <a:r>
              <a:rPr kumimoji="1" lang="en-US" altLang="zh-CN" dirty="0" smtClean="0"/>
              <a:t>Memory: 512MB RAM</a:t>
            </a:r>
          </a:p>
          <a:p>
            <a:r>
              <a:rPr kumimoji="1" lang="en-US" altLang="zh-CN" dirty="0" smtClean="0"/>
              <a:t>Storage: 8GB</a:t>
            </a:r>
          </a:p>
        </p:txBody>
      </p:sp>
      <p:sp>
        <p:nvSpPr>
          <p:cNvPr id="4" name="内容占位符 3"/>
          <p:cNvSpPr>
            <a:spLocks noGrp="1"/>
          </p:cNvSpPr>
          <p:nvPr>
            <p:ph sz="half" idx="2"/>
          </p:nvPr>
        </p:nvSpPr>
        <p:spPr/>
        <p:txBody>
          <a:bodyPr>
            <a:normAutofit/>
          </a:bodyPr>
          <a:lstStyle/>
          <a:p>
            <a:r>
              <a:rPr lang="en-US" altLang="zh-CN" dirty="0" smtClean="0"/>
              <a:t>Apple </a:t>
            </a:r>
            <a:r>
              <a:rPr lang="en-US" altLang="zh-CN" dirty="0"/>
              <a:t>uses a </a:t>
            </a:r>
            <a:r>
              <a:rPr lang="en-US" altLang="zh-CN" dirty="0" smtClean="0"/>
              <a:t>customized application processor that together with memory, storage and support processors for wireless connectivity, sensors and I/O constitute a complete computer in a single package</a:t>
            </a:r>
          </a:p>
        </p:txBody>
      </p:sp>
      <p:pic>
        <p:nvPicPr>
          <p:cNvPr id="5" name="图片 4" descr="Apple-S1-in-watch.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2632" y="4735368"/>
            <a:ext cx="1159608" cy="1532082"/>
          </a:xfrm>
          <a:prstGeom prst="rect">
            <a:avLst/>
          </a:prstGeom>
        </p:spPr>
      </p:pic>
    </p:spTree>
    <p:extLst>
      <p:ext uri="{BB962C8B-B14F-4D97-AF65-F5344CB8AC3E}">
        <p14:creationId xmlns:p14="http://schemas.microsoft.com/office/powerpoint/2010/main" val="18229646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Effect transition="in" filter="blinds(horizontal)">
                                      <p:cBhvr>
                                        <p:cTn id="33" dur="500"/>
                                        <p:tgtEl>
                                          <p:spTgt spid="4">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linds(horizontal)">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Developing on </a:t>
            </a:r>
            <a:br>
              <a:rPr kumimoji="1" lang="en-US" altLang="zh-CN" dirty="0" smtClean="0"/>
            </a:br>
            <a:r>
              <a:rPr kumimoji="1" lang="en-US" altLang="zh-CN" dirty="0" smtClean="0"/>
              <a:t>Apple Watch</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smtClean="0"/>
              <a:t>WatchKit: Get iPhone Apps compatible on Apple Watch</a:t>
            </a:r>
          </a:p>
          <a:p>
            <a:r>
              <a:rPr lang="en-US" altLang="zh-CN" dirty="0"/>
              <a:t>WatchKit apps have two parts: A WatchKit extension that runs on iPhone and a set of user interface resources that are installed on Apple Watch. When your app is launched on Apple Watch, the WatchKit extension on iPhone runs in the background to update the user interface and respond to user interactions. </a:t>
            </a:r>
            <a:endParaRPr lang="en-US" altLang="zh-CN" dirty="0" smtClean="0"/>
          </a:p>
          <a:p>
            <a:pPr marL="0" indent="0">
              <a:buNone/>
            </a:pPr>
            <a:endParaRPr kumimoji="1" lang="zh-CN" altLang="en-US" dirty="0"/>
          </a:p>
        </p:txBody>
      </p:sp>
    </p:spTree>
    <p:extLst>
      <p:ext uri="{BB962C8B-B14F-4D97-AF65-F5344CB8AC3E}">
        <p14:creationId xmlns:p14="http://schemas.microsoft.com/office/powerpoint/2010/main" val="7841175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How well is the selling?</a:t>
            </a:r>
            <a:endParaRPr kumimoji="1" lang="zh-CN" altLang="en-US" dirty="0"/>
          </a:p>
        </p:txBody>
      </p:sp>
      <p:sp>
        <p:nvSpPr>
          <p:cNvPr id="3" name="内容占位符 2"/>
          <p:cNvSpPr>
            <a:spLocks noGrp="1"/>
          </p:cNvSpPr>
          <p:nvPr>
            <p:ph idx="1"/>
          </p:nvPr>
        </p:nvSpPr>
        <p:spPr/>
        <p:txBody>
          <a:bodyPr>
            <a:normAutofit lnSpcReduction="10000"/>
          </a:bodyPr>
          <a:lstStyle/>
          <a:p>
            <a:r>
              <a:rPr kumimoji="1" lang="en-US" altLang="zh-CN" dirty="0" smtClean="0"/>
              <a:t>Only 22 percent of US customers who preordered the Apple Watch received their devices in the first weekend it was available</a:t>
            </a:r>
          </a:p>
          <a:p>
            <a:r>
              <a:rPr lang="en-US" altLang="zh-CN" dirty="0"/>
              <a:t>M</a:t>
            </a:r>
            <a:r>
              <a:rPr lang="en-US" altLang="zh-CN" dirty="0" smtClean="0"/>
              <a:t>ore </a:t>
            </a:r>
            <a:r>
              <a:rPr lang="en-US" altLang="zh-CN" dirty="0"/>
              <a:t>than 2 million Apple watches were preordered in the two weeks leading up to the April 24 launch. All other smartwatch vendors combined shipped only 4.6 million devices in all of </a:t>
            </a:r>
            <a:r>
              <a:rPr lang="en-US" altLang="zh-CN" dirty="0" smtClean="0"/>
              <a:t>2014</a:t>
            </a:r>
          </a:p>
          <a:p>
            <a:r>
              <a:rPr lang="en-US" altLang="zh-CN" dirty="0"/>
              <a:t>Apple will ship 15.4 </a:t>
            </a:r>
            <a:r>
              <a:rPr lang="en-US" altLang="zh-CN" dirty="0" smtClean="0"/>
              <a:t>million Apple Watch units in 2015, giving the company 54.8 percent of smartwatch market</a:t>
            </a:r>
          </a:p>
        </p:txBody>
      </p:sp>
    </p:spTree>
    <p:extLst>
      <p:ext uri="{BB962C8B-B14F-4D97-AF65-F5344CB8AC3E}">
        <p14:creationId xmlns:p14="http://schemas.microsoft.com/office/powerpoint/2010/main" val="31305167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Electric Cars</a:t>
            </a:r>
            <a:endParaRPr kumimoji="1" lang="zh-CN" altLang="en-US" dirty="0"/>
          </a:p>
        </p:txBody>
      </p:sp>
      <p:sp>
        <p:nvSpPr>
          <p:cNvPr id="3" name="副标题 2"/>
          <p:cNvSpPr>
            <a:spLocks noGrp="1"/>
          </p:cNvSpPr>
          <p:nvPr>
            <p:ph type="subTitle" idx="1"/>
          </p:nvPr>
        </p:nvSpPr>
        <p:spPr/>
        <p:txBody>
          <a:bodyPr/>
          <a:lstStyle/>
          <a:p>
            <a:r>
              <a:rPr lang="en-US" altLang="zh-CN" dirty="0"/>
              <a:t>"There are an awful lot of companies right now who are playing with electric cars and there's a lot more playing with self-driving cars, this is the future and it might be </a:t>
            </a:r>
            <a:r>
              <a:rPr lang="en-US" altLang="zh-CN" dirty="0" smtClean="0"/>
              <a:t>huge.”   -Wozniak</a:t>
            </a:r>
            <a:endParaRPr kumimoji="1" lang="zh-CN" altLang="en-US" dirty="0"/>
          </a:p>
        </p:txBody>
      </p:sp>
      <p:pic>
        <p:nvPicPr>
          <p:cNvPr id="5" name="图片占位符 4" descr="2013-tesla-model-s-front-1.jpg"/>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8016" r="8016"/>
          <a:stretch>
            <a:fillRect/>
          </a:stretch>
        </p:blipFill>
        <p:spPr/>
      </p:pic>
    </p:spTree>
    <p:extLst>
      <p:ext uri="{BB962C8B-B14F-4D97-AF65-F5344CB8AC3E}">
        <p14:creationId xmlns:p14="http://schemas.microsoft.com/office/powerpoint/2010/main" val="14911199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About Electric Cars</a:t>
            </a:r>
            <a:endParaRPr kumimoji="1" lang="zh-CN" altLang="en-US" dirty="0"/>
          </a:p>
        </p:txBody>
      </p:sp>
      <p:sp>
        <p:nvSpPr>
          <p:cNvPr id="3" name="内容占位符 2"/>
          <p:cNvSpPr>
            <a:spLocks noGrp="1"/>
          </p:cNvSpPr>
          <p:nvPr>
            <p:ph idx="1"/>
          </p:nvPr>
        </p:nvSpPr>
        <p:spPr/>
        <p:txBody>
          <a:bodyPr>
            <a:normAutofit fontScale="92500" lnSpcReduction="10000"/>
          </a:bodyPr>
          <a:lstStyle/>
          <a:p>
            <a:r>
              <a:rPr kumimoji="1" lang="en-US" altLang="zh-CN" dirty="0" smtClean="0"/>
              <a:t>Key Components: electric motor, motor’s controller, battery</a:t>
            </a:r>
          </a:p>
          <a:p>
            <a:r>
              <a:rPr kumimoji="1" lang="en-US" altLang="zh-CN" dirty="0" smtClean="0"/>
              <a:t>Advantages:</a:t>
            </a:r>
          </a:p>
          <a:p>
            <a:pPr marL="0" indent="0">
              <a:buNone/>
            </a:pPr>
            <a:r>
              <a:rPr lang="en-US" altLang="zh-CN" dirty="0"/>
              <a:t>E</a:t>
            </a:r>
            <a:r>
              <a:rPr lang="en-US" altLang="zh-CN" dirty="0" smtClean="0"/>
              <a:t>lectric </a:t>
            </a:r>
            <a:r>
              <a:rPr lang="en-US" altLang="zh-CN" dirty="0"/>
              <a:t>drive vehicles have on-board efficiency of around 80</a:t>
            </a:r>
            <a:r>
              <a:rPr lang="en-US" altLang="zh-CN" dirty="0" smtClean="0"/>
              <a:t>%.</a:t>
            </a:r>
          </a:p>
          <a:p>
            <a:pPr marL="0" indent="0">
              <a:buNone/>
            </a:pPr>
            <a:r>
              <a:rPr lang="en-US" altLang="zh-CN" dirty="0"/>
              <a:t>Electric motors have very flat torque curves down to zero </a:t>
            </a:r>
            <a:r>
              <a:rPr lang="en-US" altLang="zh-CN" dirty="0" smtClean="0"/>
              <a:t>speed.</a:t>
            </a:r>
          </a:p>
          <a:p>
            <a:pPr marL="0" indent="0">
              <a:buNone/>
            </a:pPr>
            <a:r>
              <a:rPr lang="en-US" altLang="zh-CN" dirty="0"/>
              <a:t>Electric cars </a:t>
            </a:r>
            <a:r>
              <a:rPr lang="en-US" altLang="zh-CN" dirty="0" smtClean="0"/>
              <a:t>significantly reduce local air pollution, </a:t>
            </a:r>
            <a:r>
              <a:rPr lang="en-US" altLang="zh-CN" dirty="0"/>
              <a:t>and </a:t>
            </a:r>
            <a:r>
              <a:rPr lang="en-US" altLang="zh-CN" dirty="0" smtClean="0"/>
              <a:t>do </a:t>
            </a:r>
            <a:r>
              <a:rPr lang="en-US" altLang="zh-CN" dirty="0"/>
              <a:t>not emit </a:t>
            </a:r>
            <a:r>
              <a:rPr lang="en-US" altLang="zh-CN" dirty="0" smtClean="0"/>
              <a:t>volatile organic compounds, carbon monoxide, lead and etc</a:t>
            </a:r>
            <a:r>
              <a:rPr lang="en-US" altLang="zh-CN" dirty="0"/>
              <a:t>.</a:t>
            </a:r>
            <a:endParaRPr kumimoji="1" lang="zh-CN" altLang="en-US" dirty="0"/>
          </a:p>
        </p:txBody>
      </p:sp>
    </p:spTree>
    <p:extLst>
      <p:ext uri="{BB962C8B-B14F-4D97-AF65-F5344CB8AC3E}">
        <p14:creationId xmlns:p14="http://schemas.microsoft.com/office/powerpoint/2010/main" val="23601361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Controllers</a:t>
            </a:r>
            <a:endParaRPr kumimoji="1" lang="zh-CN" altLang="en-US" dirty="0"/>
          </a:p>
        </p:txBody>
      </p:sp>
      <p:sp>
        <p:nvSpPr>
          <p:cNvPr id="3" name="文本占位符 2"/>
          <p:cNvSpPr>
            <a:spLocks noGrp="1"/>
          </p:cNvSpPr>
          <p:nvPr>
            <p:ph type="body" idx="1"/>
          </p:nvPr>
        </p:nvSpPr>
        <p:spPr/>
        <p:txBody>
          <a:bodyPr/>
          <a:lstStyle/>
          <a:p>
            <a:r>
              <a:rPr kumimoji="1" lang="en-US" altLang="zh-CN" dirty="0" smtClean="0"/>
              <a:t>DC Controller</a:t>
            </a:r>
            <a:endParaRPr kumimoji="1" lang="zh-CN" altLang="en-US" dirty="0"/>
          </a:p>
        </p:txBody>
      </p:sp>
      <p:sp>
        <p:nvSpPr>
          <p:cNvPr id="5" name="文本占位符 4"/>
          <p:cNvSpPr>
            <a:spLocks noGrp="1"/>
          </p:cNvSpPr>
          <p:nvPr>
            <p:ph type="body" sz="quarter" idx="3"/>
          </p:nvPr>
        </p:nvSpPr>
        <p:spPr/>
        <p:txBody>
          <a:bodyPr/>
          <a:lstStyle/>
          <a:p>
            <a:r>
              <a:rPr kumimoji="1" lang="en-US" altLang="zh-CN" dirty="0" smtClean="0"/>
              <a:t>AC Controller</a:t>
            </a:r>
            <a:endParaRPr kumimoji="1" lang="zh-CN" altLang="en-US" dirty="0"/>
          </a:p>
        </p:txBody>
      </p:sp>
      <p:pic>
        <p:nvPicPr>
          <p:cNvPr id="8" name="内容占位符 7" descr="electric-car2.gif"/>
          <p:cNvPicPr>
            <a:picLocks noGrp="1" noChangeAspect="1"/>
          </p:cNvPicPr>
          <p:nvPr>
            <p:ph sz="quarter" idx="4"/>
          </p:nvPr>
        </p:nvPicPr>
        <p:blipFill rotWithShape="1">
          <a:blip r:embed="rId2">
            <a:extLst>
              <a:ext uri="{28A0092B-C50C-407E-A947-70E740481C1C}">
                <a14:useLocalDpi xmlns:a14="http://schemas.microsoft.com/office/drawing/2010/main" val="0"/>
              </a:ext>
            </a:extLst>
          </a:blip>
          <a:srcRect t="203" b="203"/>
          <a:stretch/>
        </p:blipFill>
        <p:spPr>
          <a:xfrm>
            <a:off x="4719637" y="2856624"/>
            <a:ext cx="3594146" cy="3615419"/>
          </a:xfrm>
        </p:spPr>
      </p:pic>
      <p:pic>
        <p:nvPicPr>
          <p:cNvPr id="10" name="内容占位符 9" descr="Snip20150518_1.png"/>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89" r="334"/>
          <a:stretch/>
        </p:blipFill>
        <p:spPr>
          <a:xfrm>
            <a:off x="890354" y="2856624"/>
            <a:ext cx="3532420" cy="3615419"/>
          </a:xfrm>
        </p:spPr>
      </p:pic>
    </p:spTree>
    <p:extLst>
      <p:ext uri="{BB962C8B-B14F-4D97-AF65-F5344CB8AC3E}">
        <p14:creationId xmlns:p14="http://schemas.microsoft.com/office/powerpoint/2010/main" val="36918731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	Sales of </a:t>
            </a:r>
            <a:br>
              <a:rPr kumimoji="1" lang="en-US" altLang="zh-CN" dirty="0" smtClean="0"/>
            </a:br>
            <a:r>
              <a:rPr kumimoji="1" lang="en-US" altLang="zh-CN" dirty="0" smtClean="0"/>
              <a:t>Tesla Motors, Inc.</a:t>
            </a:r>
            <a:endParaRPr kumimoji="1"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Tesla operates stores or </a:t>
            </a:r>
            <a:r>
              <a:rPr lang="en-US" altLang="zh-CN" dirty="0" smtClean="0"/>
              <a:t>galleries—</a:t>
            </a:r>
            <a:r>
              <a:rPr lang="en-US" altLang="zh-CN" dirty="0"/>
              <a:t>usually located in shopping malls—in 22 </a:t>
            </a:r>
            <a:r>
              <a:rPr lang="en-US" altLang="zh-CN" dirty="0" smtClean="0"/>
              <a:t>U.S. states and Washington DC.</a:t>
            </a:r>
          </a:p>
          <a:p>
            <a:r>
              <a:rPr lang="en-US" altLang="zh-CN" dirty="0" smtClean="0"/>
              <a:t>Customers cannot purchase vehicles from the stores, but must order them on the Tesla Motors website instead.</a:t>
            </a:r>
          </a:p>
          <a:p>
            <a:r>
              <a:rPr lang="en-US" altLang="zh-CN" dirty="0" smtClean="0"/>
              <a:t>As </a:t>
            </a:r>
            <a:r>
              <a:rPr lang="en-US" altLang="zh-CN" dirty="0"/>
              <a:t>of March 2015, Tesla Motors has delivered about 70,000 electric cars since 2008</a:t>
            </a:r>
            <a:r>
              <a:rPr lang="en-US" altLang="zh-CN" dirty="0" smtClean="0"/>
              <a:t>.</a:t>
            </a:r>
          </a:p>
          <a:p>
            <a:r>
              <a:rPr lang="en-US" altLang="zh-CN" dirty="0" smtClean="0"/>
              <a:t>Reservations </a:t>
            </a:r>
            <a:r>
              <a:rPr lang="en-US" altLang="zh-CN" dirty="0"/>
              <a:t>within the first few weeks were over 50,000 units of the PowerWall (US$179 million), and 25,000 units for the PowerPack (US$625 million)</a:t>
            </a:r>
            <a:r>
              <a:rPr lang="en-US" altLang="zh-CN" dirty="0" smtClean="0"/>
              <a:t>, </a:t>
            </a:r>
            <a:r>
              <a:rPr lang="en-US" altLang="zh-CN" dirty="0"/>
              <a:t>at combined orders of US$800 million</a:t>
            </a:r>
            <a:r>
              <a:rPr lang="en-US" altLang="zh-CN" dirty="0" smtClean="0"/>
              <a:t>.</a:t>
            </a:r>
          </a:p>
          <a:p>
            <a:r>
              <a:rPr lang="en-US" altLang="zh-CN" dirty="0"/>
              <a:t>In June </a:t>
            </a:r>
            <a:r>
              <a:rPr lang="en-US" altLang="zh-CN" dirty="0" smtClean="0"/>
              <a:t>2014, Tesla Motors announced it was making its patent open source freely available to speed up production of electric cars and spur competition,</a:t>
            </a:r>
            <a:r>
              <a:rPr lang="en-US" altLang="zh-CN" dirty="0"/>
              <a:t> </a:t>
            </a:r>
            <a:r>
              <a:rPr lang="en-US" altLang="zh-CN" dirty="0" smtClean="0"/>
              <a:t>at a time that electric cars comprised less than 1% of all automobiles sold in the United States.</a:t>
            </a:r>
            <a:endParaRPr kumimoji="1" lang="zh-CN" altLang="en-US" dirty="0"/>
          </a:p>
        </p:txBody>
      </p:sp>
    </p:spTree>
    <p:extLst>
      <p:ext uri="{BB962C8B-B14F-4D97-AF65-F5344CB8AC3E}">
        <p14:creationId xmlns:p14="http://schemas.microsoft.com/office/powerpoint/2010/main" val="24599988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栖息地">
  <a:themeElements>
    <a:clrScheme name="栖息地">
      <a:dk1>
        <a:sysClr val="windowText" lastClr="000000"/>
      </a:dk1>
      <a:lt1>
        <a:sysClr val="window" lastClr="FFFFFF"/>
      </a:lt1>
      <a:dk2>
        <a:srgbClr val="194431"/>
      </a:dk2>
      <a:lt2>
        <a:srgbClr val="F0E6C3"/>
      </a:lt2>
      <a:accent1>
        <a:srgbClr val="F8C000"/>
      </a:accent1>
      <a:accent2>
        <a:srgbClr val="F88600"/>
      </a:accent2>
      <a:accent3>
        <a:srgbClr val="F83500"/>
      </a:accent3>
      <a:accent4>
        <a:srgbClr val="8B723D"/>
      </a:accent4>
      <a:accent5>
        <a:srgbClr val="818B3D"/>
      </a:accent5>
      <a:accent6>
        <a:srgbClr val="586215"/>
      </a:accent6>
      <a:hlink>
        <a:srgbClr val="FF621D"/>
      </a:hlink>
      <a:folHlink>
        <a:srgbClr val="F3D260"/>
      </a:folHlink>
    </a:clrScheme>
    <a:fontScheme name="栖息地">
      <a:majorFont>
        <a:latin typeface="Book Antiqua"/>
        <a:ea typeface=""/>
        <a:cs typeface=""/>
        <a:font script="Jpan" typeface="ＭＳ 明朝"/>
        <a:font script="Hans" typeface="宋体"/>
        <a:font script="Hant" typeface="新細明體"/>
      </a:majorFont>
      <a:minorFont>
        <a:latin typeface="Book Antiqua"/>
        <a:ea typeface=""/>
        <a:cs typeface=""/>
        <a:font script="Jpan" typeface="ＭＳ 明朝"/>
        <a:font script="Hans" typeface="宋体"/>
        <a:font script="Hant" typeface="新細明體"/>
      </a:minorFont>
    </a:fontScheme>
    <a:fmtScheme name="栖息地">
      <a:fillStyleLst>
        <a:solidFill>
          <a:schemeClr val="phClr"/>
        </a:solidFill>
        <a:blipFill rotWithShape="1">
          <a:blip xmlns:r="http://schemas.openxmlformats.org/officeDocument/2006/relationships" r:embed="rId1">
            <a:duotone>
              <a:schemeClr val="phClr">
                <a:shade val="10000"/>
                <a:satMod val="130000"/>
              </a:schemeClr>
              <a:schemeClr val="phClr">
                <a:satMod val="275000"/>
              </a:schemeClr>
            </a:duotone>
          </a:blip>
          <a:tile tx="0" ty="0" sx="40000" sy="40000" flip="none" algn="tl"/>
        </a:blipFill>
        <a:blipFill rotWithShape="1">
          <a:blip xmlns:r="http://schemas.openxmlformats.org/officeDocument/2006/relationships" r:embed="rId2">
            <a:duotone>
              <a:schemeClr val="phClr">
                <a:shade val="40000"/>
                <a:satMod val="130000"/>
              </a:schemeClr>
              <a:schemeClr val="phClr">
                <a:satMod val="275000"/>
              </a:schemeClr>
            </a:duotone>
          </a:blip>
          <a:stretch/>
        </a:blipFill>
      </a:fillStyleLst>
      <a:lnStyleLst>
        <a:ln w="12700" cap="flat" cmpd="sng" algn="ctr">
          <a:solidFill>
            <a:schemeClr val="phClr">
              <a:shade val="90000"/>
              <a:satMod val="105000"/>
            </a:schemeClr>
          </a:solidFill>
          <a:prstDash val="solid"/>
        </a:ln>
        <a:ln w="25400" cap="flat" cmpd="sng" algn="ctr">
          <a:solidFill>
            <a:schemeClr val="phClr">
              <a:shade val="80000"/>
            </a:schemeClr>
          </a:solidFill>
          <a:prstDash val="solid"/>
        </a:ln>
        <a:ln w="25400" cap="flat" cmpd="sng" algn="ctr">
          <a:solidFill>
            <a:schemeClr val="phClr">
              <a:shade val="70000"/>
            </a:schemeClr>
          </a:solidFill>
          <a:prstDash val="solid"/>
        </a:ln>
      </a:lnStyleLst>
      <a:effectStyleLst>
        <a:effectStyle>
          <a:effectLst/>
        </a:effectStyle>
        <a:effectStyle>
          <a:effectLst>
            <a:outerShdw blurRad="88900" dir="4200000" sx="105000" sy="105000" algn="t" rotWithShape="0">
              <a:srgbClr val="000000">
                <a:alpha val="40000"/>
              </a:srgbClr>
            </a:outerShdw>
          </a:effectLst>
        </a:effectStyle>
        <a:effectStyle>
          <a:effectLst>
            <a:innerShdw blurRad="76200" dist="25400" dir="13200000">
              <a:srgbClr val="000000">
                <a:alpha val="80000"/>
              </a:srgbClr>
            </a:innerShdw>
          </a:effectLst>
          <a:scene3d>
            <a:camera prst="orthographicFront">
              <a:rot lat="0" lon="0" rev="0"/>
            </a:camera>
            <a:lightRig rig="balanced" dir="t">
              <a:rot lat="0" lon="0" rev="19800000"/>
            </a:lightRig>
          </a:scene3d>
          <a:sp3d prstMaterial="softEdge">
            <a:bevelT w="0" h="0"/>
          </a:sp3d>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栖息地.thmx</Template>
  <TotalTime>231</TotalTime>
  <Words>812</Words>
  <Application>Microsoft Macintosh PowerPoint</Application>
  <PresentationFormat>全屏显示(4:3)</PresentationFormat>
  <Paragraphs>49</Paragraphs>
  <Slides>11</Slides>
  <Notes>1</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栖息地</vt:lpstr>
      <vt:lpstr>Apple Watch, Electric Cars and the Surpassing of Humanity</vt:lpstr>
      <vt:lpstr>Apple Watch</vt:lpstr>
      <vt:lpstr>About Apple Watch</vt:lpstr>
      <vt:lpstr>Developing on  Apple Watch</vt:lpstr>
      <vt:lpstr>How well is the selling?</vt:lpstr>
      <vt:lpstr>Electric Cars</vt:lpstr>
      <vt:lpstr>About Electric Cars</vt:lpstr>
      <vt:lpstr>Controllers</vt:lpstr>
      <vt:lpstr> Sales of  Tesla Motors, Inc.</vt:lpstr>
      <vt:lpstr>Technology &amp; Humanity</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Apple Watch, Electric Cars and the Surpassing of Humanity</dc:title>
  <dc:creator>Xiaopei Zhang</dc:creator>
  <cp:lastModifiedBy>Xiaopei Zhang</cp:lastModifiedBy>
  <cp:revision>16</cp:revision>
  <dcterms:created xsi:type="dcterms:W3CDTF">2015-05-17T20:30:38Z</dcterms:created>
  <dcterms:modified xsi:type="dcterms:W3CDTF">2015-06-05T00:49:22Z</dcterms:modified>
</cp:coreProperties>
</file>