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84" r:id="rId15"/>
    <p:sldId id="276" r:id="rId16"/>
    <p:sldId id="277" r:id="rId17"/>
    <p:sldId id="278" r:id="rId18"/>
    <p:sldId id="285" r:id="rId19"/>
    <p:sldId id="279" r:id="rId20"/>
    <p:sldId id="286" r:id="rId21"/>
    <p:sldId id="280" r:id="rId22"/>
    <p:sldId id="281" r:id="rId23"/>
    <p:sldId id="287" r:id="rId24"/>
    <p:sldId id="282" r:id="rId25"/>
    <p:sldId id="288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6740" autoAdjust="0"/>
    <p:restoredTop sz="94670" autoAdjust="0"/>
  </p:normalViewPr>
  <p:slideViewPr>
    <p:cSldViewPr>
      <p:cViewPr>
        <p:scale>
          <a:sx n="125" d="100"/>
          <a:sy n="125" d="100"/>
        </p:scale>
        <p:origin x="-1224" y="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7B4-8934-4DBD-AEA3-75D52E55136D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8717-DBC4-477E-B683-525E8737C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2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7B4-8934-4DBD-AEA3-75D52E55136D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8717-DBC4-477E-B683-525E8737C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72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7B4-8934-4DBD-AEA3-75D52E55136D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8717-DBC4-477E-B683-525E8737C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65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7B4-8934-4DBD-AEA3-75D52E55136D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8717-DBC4-477E-B683-525E8737C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62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7B4-8934-4DBD-AEA3-75D52E55136D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8717-DBC4-477E-B683-525E8737C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32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7B4-8934-4DBD-AEA3-75D52E55136D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8717-DBC4-477E-B683-525E8737C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16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7B4-8934-4DBD-AEA3-75D52E55136D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8717-DBC4-477E-B683-525E8737C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39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7B4-8934-4DBD-AEA3-75D52E55136D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8717-DBC4-477E-B683-525E8737C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15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7B4-8934-4DBD-AEA3-75D52E55136D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8717-DBC4-477E-B683-525E8737C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5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7B4-8934-4DBD-AEA3-75D52E55136D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8717-DBC4-477E-B683-525E8737C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88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7B4-8934-4DBD-AEA3-75D52E55136D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8717-DBC4-477E-B683-525E8737C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2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C67B4-8934-4DBD-AEA3-75D52E55136D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E8717-DBC4-477E-B683-525E8737C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5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/>
              <a:t>Pandas</a:t>
            </a:r>
            <a:r>
              <a:rPr lang="zh-TW" altLang="en-US" b="1" dirty="0" smtClean="0"/>
              <a:t>資料分析 學習報告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/>
              <a:t>張軒榮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指導教授</a:t>
            </a:r>
            <a:r>
              <a:rPr lang="en-US" altLang="zh-TW" dirty="0" smtClean="0"/>
              <a:t>:</a:t>
            </a:r>
            <a:r>
              <a:rPr lang="zh-TW" altLang="en-US" dirty="0"/>
              <a:t>龍大大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5616" y="307499"/>
            <a:ext cx="61692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zh-TW" altLang="en-US" sz="3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人工智慧與資訊安全</a:t>
            </a:r>
          </a:p>
        </p:txBody>
      </p:sp>
    </p:spTree>
    <p:extLst>
      <p:ext uri="{BB962C8B-B14F-4D97-AF65-F5344CB8AC3E}">
        <p14:creationId xmlns:p14="http://schemas.microsoft.com/office/powerpoint/2010/main" val="747883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gapminder</a:t>
            </a:r>
            <a:r>
              <a:rPr lang="en-US" altLang="zh-TW" dirty="0"/>
              <a:t>[['country', 'continent']]</a:t>
            </a:r>
          </a:p>
          <a:p>
            <a:r>
              <a:rPr lang="zh-TW" altLang="en-US" dirty="0"/>
              <a:t>用 </a:t>
            </a:r>
            <a:r>
              <a:rPr lang="en-US" altLang="zh-TW" dirty="0"/>
              <a:t>list</a:t>
            </a:r>
            <a:r>
              <a:rPr lang="zh-TW" altLang="en-US" dirty="0"/>
              <a:t> 標註變數</a:t>
            </a:r>
            <a:r>
              <a:rPr lang="zh-TW" altLang="en-US" dirty="0" smtClean="0"/>
              <a:t>名稱將變數</a:t>
            </a:r>
            <a:r>
              <a:rPr lang="en-US" altLang="zh-TW" dirty="0" smtClean="0"/>
              <a:t>country,</a:t>
            </a:r>
            <a:r>
              <a:rPr lang="en-US" altLang="zh-TW" dirty="0"/>
              <a:t> 'continent</a:t>
            </a:r>
            <a:r>
              <a:rPr lang="zh-TW" altLang="en-US" dirty="0" smtClean="0"/>
              <a:t>從</a:t>
            </a:r>
            <a:r>
              <a:rPr lang="zh-TW" altLang="en-US" dirty="0"/>
              <a:t>資料框中選出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1323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40" y="1916832"/>
            <a:ext cx="8172400" cy="3685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1459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gapminder</a:t>
            </a:r>
            <a:r>
              <a:rPr lang="en-US" altLang="zh-TW" dirty="0"/>
              <a:t>[</a:t>
            </a:r>
            <a:r>
              <a:rPr lang="en-US" altLang="zh-TW" dirty="0" err="1"/>
              <a:t>gapminder</a:t>
            </a:r>
            <a:r>
              <a:rPr lang="en-US" altLang="zh-TW" dirty="0"/>
              <a:t>['year'] == 2007][['pop']].sum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呼叫</a:t>
            </a:r>
            <a:r>
              <a:rPr lang="en-US" altLang="zh-TW" dirty="0" err="1" smtClean="0"/>
              <a:t>dataframe</a:t>
            </a:r>
            <a:r>
              <a:rPr lang="zh-TW" altLang="en-US" dirty="0"/>
              <a:t>針對欄位</a:t>
            </a:r>
            <a:r>
              <a:rPr lang="zh-TW" altLang="en-US" dirty="0" smtClean="0"/>
              <a:t>計算</a:t>
            </a:r>
            <a:r>
              <a:rPr lang="en-US" altLang="zh-TW" dirty="0" smtClean="0"/>
              <a:t>,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5856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資料</a:t>
            </a:r>
            <a:r>
              <a:rPr lang="zh-TW" altLang="en-US" dirty="0" smtClean="0"/>
              <a:t>視覺化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1952 </a:t>
            </a:r>
            <a:r>
              <a:rPr lang="zh-TW" altLang="en-US" dirty="0"/>
              <a:t>年至 </a:t>
            </a:r>
            <a:r>
              <a:rPr lang="en-US" altLang="zh-TW" dirty="0"/>
              <a:t>2007 </a:t>
            </a:r>
            <a:r>
              <a:rPr lang="zh-TW" altLang="en-US" dirty="0"/>
              <a:t>年的人口變化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84" y="2404511"/>
            <a:ext cx="7704856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0617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把</a:t>
            </a:r>
            <a:r>
              <a:rPr lang="en-US" altLang="zh-CN" dirty="0" smtClean="0"/>
              <a:t>year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pop</a:t>
            </a:r>
            <a:r>
              <a:rPr lang="zh-CN" altLang="en-US" dirty="0" smtClean="0"/>
              <a:t>導入</a:t>
            </a:r>
            <a:r>
              <a:rPr lang="en-US" altLang="zh-CN" dirty="0" smtClean="0"/>
              <a:t>,year</a:t>
            </a:r>
            <a:r>
              <a:rPr lang="zh-CN" altLang="en-US" dirty="0"/>
              <a:t>為</a:t>
            </a:r>
            <a:r>
              <a:rPr lang="en-US" altLang="zh-CN" dirty="0" err="1" smtClean="0"/>
              <a:t>x,pop</a:t>
            </a:r>
            <a:r>
              <a:rPr lang="zh-CN" altLang="en-US" dirty="0"/>
              <a:t>為</a:t>
            </a:r>
            <a:r>
              <a:rPr lang="en-US" altLang="zh-CN" dirty="0" smtClean="0"/>
              <a:t>y,</a:t>
            </a:r>
            <a:r>
              <a:rPr lang="zh-CN" altLang="en-US" dirty="0"/>
              <a:t>繪製圖形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435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import </a:t>
            </a:r>
            <a:r>
              <a:rPr lang="en-US" altLang="zh-TW" dirty="0" err="1"/>
              <a:t>matplotlib.pyplot</a:t>
            </a:r>
            <a:r>
              <a:rPr lang="en-US" altLang="zh-TW" dirty="0"/>
              <a:t> as </a:t>
            </a:r>
            <a:r>
              <a:rPr lang="en-US" altLang="zh-TW" dirty="0" err="1"/>
              <a:t>plt</a:t>
            </a:r>
            <a:endParaRPr lang="en-US" altLang="zh-TW" dirty="0"/>
          </a:p>
          <a:p>
            <a:r>
              <a:rPr lang="en-US" altLang="zh-TW" dirty="0"/>
              <a:t>import </a:t>
            </a:r>
            <a:r>
              <a:rPr lang="en-US" altLang="zh-TW" dirty="0" err="1"/>
              <a:t>seaborn</a:t>
            </a:r>
            <a:r>
              <a:rPr lang="en-US" altLang="zh-TW" dirty="0"/>
              <a:t> as </a:t>
            </a:r>
            <a:r>
              <a:rPr lang="en-US" altLang="zh-TW" dirty="0" err="1"/>
              <a:t>sns</a:t>
            </a:r>
            <a:endParaRPr lang="en-US" altLang="zh-TW" dirty="0"/>
          </a:p>
          <a:p>
            <a:r>
              <a:rPr lang="zh-TW" altLang="en-US" dirty="0"/>
              <a:t>繪圖的基礎</a:t>
            </a:r>
            <a:r>
              <a:rPr lang="zh-TW" altLang="en-US" dirty="0" smtClean="0"/>
              <a:t>套件</a:t>
            </a:r>
            <a:endParaRPr lang="en-US" altLang="zh-TW" dirty="0"/>
          </a:p>
          <a:p>
            <a:r>
              <a:rPr lang="zh-TW" altLang="en-US" dirty="0" smtClean="0"/>
              <a:t>讓</a:t>
            </a:r>
            <a:r>
              <a:rPr lang="zh-TW" altLang="en-US" dirty="0"/>
              <a:t>圖形的樣式美觀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599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中國、日本</a:t>
            </a:r>
            <a:r>
              <a:rPr lang="zh-TW" altLang="en-US" dirty="0" smtClean="0"/>
              <a:t>、與</a:t>
            </a:r>
            <a:r>
              <a:rPr lang="zh-TW" altLang="en-US" dirty="0"/>
              <a:t>臺灣資料篩選出來並繪製從 </a:t>
            </a:r>
            <a:r>
              <a:rPr lang="en-US" altLang="zh-TW" dirty="0"/>
              <a:t>1952 </a:t>
            </a:r>
            <a:r>
              <a:rPr lang="zh-TW" altLang="en-US" dirty="0"/>
              <a:t>年至 </a:t>
            </a:r>
            <a:r>
              <a:rPr lang="en-US" altLang="zh-TW" dirty="0"/>
              <a:t>2007 </a:t>
            </a:r>
            <a:r>
              <a:rPr lang="zh-TW" altLang="en-US" dirty="0"/>
              <a:t>年的平均壽命變化</a:t>
            </a:r>
            <a:endParaRPr lang="zh-TW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36912"/>
            <a:ext cx="7299136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7322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直方圖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2007 </a:t>
            </a:r>
            <a:r>
              <a:rPr lang="zh-TW" altLang="en-US" dirty="0"/>
              <a:t>年資料篩選出來並以三個子</a:t>
            </a:r>
            <a:r>
              <a:rPr lang="zh-TW" altLang="en-US" dirty="0" smtClean="0"/>
              <a:t>圖繪製</a:t>
            </a:r>
            <a:r>
              <a:rPr lang="zh-TW" altLang="en-US" dirty="0"/>
              <a:t>人口數、平均壽命與人均所得的直方圖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64" y="2708920"/>
            <a:ext cx="7458075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9955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gapminder_2007 = </a:t>
            </a:r>
            <a:r>
              <a:rPr lang="en-US" altLang="zh-TW" dirty="0" err="1"/>
              <a:t>gapminder</a:t>
            </a:r>
            <a:r>
              <a:rPr lang="en-US" altLang="zh-TW" dirty="0"/>
              <a:t>[</a:t>
            </a:r>
            <a:r>
              <a:rPr lang="en-US" altLang="zh-TW" dirty="0" err="1"/>
              <a:t>gapminder</a:t>
            </a:r>
            <a:r>
              <a:rPr lang="en-US" altLang="zh-TW" dirty="0"/>
              <a:t>['year'] == 2007]</a:t>
            </a:r>
          </a:p>
          <a:p>
            <a:r>
              <a:rPr lang="en-US" altLang="zh-TW" dirty="0"/>
              <a:t>gapminder_2007[['pop', '</a:t>
            </a:r>
            <a:r>
              <a:rPr lang="en-US" altLang="zh-TW" dirty="0" err="1"/>
              <a:t>gdpPercap</a:t>
            </a:r>
            <a:r>
              <a:rPr lang="en-US" altLang="zh-TW" dirty="0"/>
              <a:t>', '</a:t>
            </a:r>
            <a:r>
              <a:rPr lang="en-US" altLang="zh-TW" dirty="0" err="1"/>
              <a:t>lifeExp</a:t>
            </a:r>
            <a:r>
              <a:rPr lang="en-US" altLang="zh-TW" dirty="0"/>
              <a:t>']].</a:t>
            </a:r>
            <a:r>
              <a:rPr lang="en-US" altLang="zh-TW" dirty="0" err="1"/>
              <a:t>hist</a:t>
            </a:r>
            <a:r>
              <a:rPr lang="en-US" altLang="zh-TW" dirty="0"/>
              <a:t>(bins = 15)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</a:p>
          <a:p>
            <a:r>
              <a:rPr lang="en-US" altLang="zh-TW" dirty="0" smtClean="0"/>
              <a:t>bins</a:t>
            </a:r>
            <a:r>
              <a:rPr lang="zh-TW" altLang="en-US" dirty="0"/>
              <a:t>為資料的筆數</a:t>
            </a:r>
          </a:p>
        </p:txBody>
      </p:sp>
    </p:spTree>
    <p:extLst>
      <p:ext uri="{BB962C8B-B14F-4D97-AF65-F5344CB8AC3E}">
        <p14:creationId xmlns:p14="http://schemas.microsoft.com/office/powerpoint/2010/main" val="4144182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將人均所得直方圖依照不同洲別以不同顏色繪製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36912"/>
            <a:ext cx="6343650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845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資料</a:t>
            </a:r>
            <a:r>
              <a:rPr lang="zh-TW" altLang="en-US" dirty="0" smtClean="0"/>
              <a:t>科學與</a:t>
            </a:r>
            <a:r>
              <a:rPr lang="en-US" altLang="zh-TW" dirty="0" smtClean="0"/>
              <a:t>Pandas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Pandas</a:t>
            </a:r>
            <a:r>
              <a:rPr lang="zh-TW" altLang="en-US" dirty="0" smtClean="0"/>
              <a:t>資料分析技術</a:t>
            </a:r>
            <a:r>
              <a:rPr lang="en-US" altLang="zh-TW" dirty="0" smtClean="0">
                <a:sym typeface="Wingdings" panose="05000000000000000000" pitchFamily="2" charset="2"/>
              </a:rPr>
              <a:t>: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(1)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Pandas</a:t>
            </a:r>
            <a:r>
              <a:rPr lang="zh-TW" altLang="en-US" dirty="0" smtClean="0"/>
              <a:t>資料分析技術</a:t>
            </a:r>
            <a:r>
              <a:rPr lang="en-US" altLang="zh-TW" dirty="0" smtClean="0">
                <a:sym typeface="Wingdings" panose="05000000000000000000" pitchFamily="2" charset="2"/>
              </a:rPr>
              <a:t>: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(2)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Pandas</a:t>
            </a:r>
            <a:r>
              <a:rPr lang="zh-TW" altLang="en-US" dirty="0" smtClean="0"/>
              <a:t>專案分析</a:t>
            </a:r>
            <a:r>
              <a:rPr lang="en-US" altLang="zh-TW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6101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gapminder_continent_pivot</a:t>
            </a:r>
            <a:r>
              <a:rPr lang="en-US" altLang="zh-TW" dirty="0"/>
              <a:t> = gapminder_2007.pivot_table(values = '</a:t>
            </a:r>
            <a:r>
              <a:rPr lang="en-US" altLang="zh-TW" dirty="0" err="1"/>
              <a:t>gdpPercap</a:t>
            </a:r>
            <a:r>
              <a:rPr lang="en-US" altLang="zh-TW" dirty="0"/>
              <a:t>', columns = 'continent', index = 'country')</a:t>
            </a:r>
          </a:p>
          <a:p>
            <a:r>
              <a:rPr lang="en-US" altLang="zh-TW" dirty="0" err="1"/>
              <a:t>gapminder_continent_pivot.plot</a:t>
            </a:r>
            <a:r>
              <a:rPr lang="en-US" altLang="zh-TW" dirty="0"/>
              <a:t>(kind = '</a:t>
            </a:r>
            <a:r>
              <a:rPr lang="en-US" altLang="zh-TW" dirty="0" err="1"/>
              <a:t>hist</a:t>
            </a:r>
            <a:r>
              <a:rPr lang="en-US" altLang="zh-TW" dirty="0"/>
              <a:t>', alpha=1, bins = 20, title = 'GDP Per Capita by Continent')</a:t>
            </a:r>
          </a:p>
          <a:p>
            <a:r>
              <a:rPr lang="en-US" altLang="zh-TW" dirty="0" err="1"/>
              <a:t>plt.show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Alpha=0.5</a:t>
            </a:r>
            <a:r>
              <a:rPr lang="zh-TW" altLang="en-US" dirty="0"/>
              <a:t>為色彩的鮮豔程度</a:t>
            </a:r>
          </a:p>
        </p:txBody>
      </p:sp>
    </p:spTree>
    <p:extLst>
      <p:ext uri="{BB962C8B-B14F-4D97-AF65-F5344CB8AC3E}">
        <p14:creationId xmlns:p14="http://schemas.microsoft.com/office/powerpoint/2010/main" val="1002028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2007 </a:t>
            </a:r>
            <a:r>
              <a:rPr lang="zh-TW" altLang="en-US" dirty="0"/>
              <a:t>年各國人均所得與平均壽命的散佈圖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72345"/>
            <a:ext cx="795637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6210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 </a:t>
            </a:r>
            <a:r>
              <a:rPr lang="en-US" altLang="zh-TW" dirty="0" err="1"/>
              <a:t>hexbin</a:t>
            </a:r>
            <a:r>
              <a:rPr lang="en-US" altLang="zh-TW" dirty="0"/>
              <a:t> plot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00" y="2564904"/>
            <a:ext cx="8136904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3909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gapminder_2007.plot(kind = '</a:t>
            </a:r>
            <a:r>
              <a:rPr lang="en-US" altLang="zh-TW" dirty="0" err="1"/>
              <a:t>hexbin</a:t>
            </a:r>
            <a:r>
              <a:rPr lang="en-US" altLang="zh-TW" dirty="0"/>
              <a:t>', x = '</a:t>
            </a:r>
            <a:r>
              <a:rPr lang="en-US" altLang="zh-TW" dirty="0" err="1"/>
              <a:t>gdpPercap</a:t>
            </a:r>
            <a:r>
              <a:rPr lang="en-US" altLang="zh-TW" dirty="0"/>
              <a:t>', y = '</a:t>
            </a:r>
            <a:r>
              <a:rPr lang="en-US" altLang="zh-TW" dirty="0" err="1"/>
              <a:t>lifeExp</a:t>
            </a:r>
            <a:r>
              <a:rPr lang="en-US" altLang="zh-TW" dirty="0"/>
              <a:t>', title = 'Wealth vs. Health in 2007', </a:t>
            </a:r>
            <a:r>
              <a:rPr lang="en-US" altLang="zh-TW" dirty="0" err="1"/>
              <a:t>gridsize</a:t>
            </a:r>
            <a:r>
              <a:rPr lang="en-US" altLang="zh-TW" dirty="0"/>
              <a:t> = 20)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gridsize</a:t>
            </a:r>
            <a:r>
              <a:rPr lang="en-US" altLang="zh-TW" dirty="0"/>
              <a:t> = </a:t>
            </a:r>
            <a:r>
              <a:rPr lang="en-US" altLang="zh-TW" dirty="0" smtClean="0"/>
              <a:t>20</a:t>
            </a:r>
          </a:p>
          <a:p>
            <a:r>
              <a:rPr lang="zh-TW" altLang="en-US" dirty="0"/>
              <a:t>為點數的大小</a:t>
            </a:r>
            <a:r>
              <a:rPr lang="en-US" altLang="zh-TW" dirty="0"/>
              <a:t>,</a:t>
            </a:r>
            <a:r>
              <a:rPr lang="zh-TW" altLang="en-US" dirty="0"/>
              <a:t>數字越大</a:t>
            </a:r>
            <a:r>
              <a:rPr lang="en-US" altLang="zh-TW" dirty="0"/>
              <a:t>,</a:t>
            </a:r>
            <a:r>
              <a:rPr lang="zh-TW" altLang="en-US" dirty="0"/>
              <a:t>點數越小</a:t>
            </a:r>
            <a:r>
              <a:rPr lang="en-US" altLang="zh-TW" dirty="0"/>
              <a:t>,</a:t>
            </a:r>
            <a:r>
              <a:rPr lang="zh-TW" altLang="en-US" dirty="0"/>
              <a:t>越精確</a:t>
            </a:r>
          </a:p>
        </p:txBody>
      </p:sp>
    </p:spTree>
    <p:extLst>
      <p:ext uri="{BB962C8B-B14F-4D97-AF65-F5344CB8AC3E}">
        <p14:creationId xmlns:p14="http://schemas.microsoft.com/office/powerpoint/2010/main" val="3480678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長條圖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8028384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4998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summarized_df</a:t>
            </a:r>
            <a:r>
              <a:rPr lang="en-US" altLang="zh-TW" dirty="0"/>
              <a:t> = </a:t>
            </a:r>
            <a:r>
              <a:rPr lang="en-US" altLang="zh-TW" dirty="0" err="1"/>
              <a:t>gapminder</a:t>
            </a:r>
            <a:r>
              <a:rPr lang="en-US" altLang="zh-TW" dirty="0"/>
              <a:t>[</a:t>
            </a:r>
            <a:r>
              <a:rPr lang="en-US" altLang="zh-TW" dirty="0" err="1"/>
              <a:t>gapminder</a:t>
            </a:r>
            <a:r>
              <a:rPr lang="en-US" altLang="zh-TW" dirty="0"/>
              <a:t>['year'] == 2007].</a:t>
            </a:r>
            <a:r>
              <a:rPr lang="en-US" altLang="zh-TW" dirty="0" err="1"/>
              <a:t>groupby</a:t>
            </a:r>
            <a:r>
              <a:rPr lang="en-US" altLang="zh-TW" dirty="0"/>
              <a:t>(by = 'continent')['pop'].sum()</a:t>
            </a:r>
          </a:p>
          <a:p>
            <a:r>
              <a:rPr lang="en-US" altLang="zh-TW" dirty="0" err="1"/>
              <a:t>summarized_df.plot</a:t>
            </a:r>
            <a:r>
              <a:rPr lang="en-US" altLang="zh-TW" dirty="0"/>
              <a:t>(kind = 'bar', rot = 0)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</a:p>
          <a:p>
            <a:r>
              <a:rPr lang="en-US" altLang="zh-TW" dirty="0" smtClean="0"/>
              <a:t>Rot=0</a:t>
            </a:r>
            <a:r>
              <a:rPr lang="zh-TW" altLang="en-US" dirty="0"/>
              <a:t>為</a:t>
            </a:r>
            <a:r>
              <a:rPr lang="zh-TW" altLang="en-US" dirty="0" smtClean="0"/>
              <a:t>旋轉</a:t>
            </a:r>
            <a:r>
              <a:rPr lang="zh-TW" altLang="en-US" dirty="0"/>
              <a:t>的角度</a:t>
            </a:r>
          </a:p>
        </p:txBody>
      </p:sp>
    </p:spTree>
    <p:extLst>
      <p:ext uri="{BB962C8B-B14F-4D97-AF65-F5344CB8AC3E}">
        <p14:creationId xmlns:p14="http://schemas.microsoft.com/office/powerpoint/2010/main" val="346488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 smtClean="0"/>
              <a:t>資料科學與</a:t>
            </a:r>
            <a:r>
              <a:rPr lang="en-US" altLang="zh-TW" sz="4800" dirty="0" smtClean="0"/>
              <a:t>Pandas</a:t>
            </a:r>
            <a:endParaRPr lang="en-US" altLang="zh-TW" sz="4800" dirty="0"/>
          </a:p>
        </p:txBody>
      </p:sp>
    </p:spTree>
    <p:extLst>
      <p:ext uri="{BB962C8B-B14F-4D97-AF65-F5344CB8AC3E}">
        <p14:creationId xmlns:p14="http://schemas.microsoft.com/office/powerpoint/2010/main" val="317035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PANDAS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pandas</a:t>
            </a:r>
            <a:r>
              <a:rPr lang="zh-TW" altLang="en-US" dirty="0" smtClean="0"/>
              <a:t>讀入</a:t>
            </a:r>
            <a:r>
              <a:rPr lang="en-US" altLang="zh-TW" dirty="0" err="1" smtClean="0"/>
              <a:t>csv</a:t>
            </a:r>
            <a:r>
              <a:rPr lang="zh-TW" altLang="en-US" dirty="0" smtClean="0"/>
              <a:t>文字檔</a:t>
            </a:r>
            <a:r>
              <a:rPr lang="en-US" altLang="zh-TW" dirty="0" smtClean="0"/>
              <a:t>,excel</a:t>
            </a:r>
            <a:r>
              <a:rPr lang="zh-TW" altLang="en-US" dirty="0" smtClean="0"/>
              <a:t>試算表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161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7936858" cy="4227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640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import pandas as </a:t>
            </a:r>
            <a:r>
              <a:rPr lang="en-US" altLang="zh-TW" dirty="0" err="1" smtClean="0"/>
              <a:t>pd</a:t>
            </a:r>
            <a:endParaRPr lang="en-US" altLang="zh-TW" dirty="0"/>
          </a:p>
          <a:p>
            <a:r>
              <a:rPr lang="en-US" altLang="zh-TW" dirty="0" err="1" smtClean="0"/>
              <a:t>gapminder</a:t>
            </a:r>
            <a:r>
              <a:rPr lang="en-US" altLang="zh-TW" dirty="0"/>
              <a:t> = </a:t>
            </a:r>
            <a:r>
              <a:rPr lang="en-US" altLang="zh-TW" dirty="0" err="1"/>
              <a:t>pd.read_csv</a:t>
            </a:r>
            <a:r>
              <a:rPr lang="en-US" altLang="zh-TW" dirty="0"/>
              <a:t>(</a:t>
            </a:r>
            <a:r>
              <a:rPr lang="en-US" altLang="zh-TW" dirty="0" err="1"/>
              <a:t>csv_file</a:t>
            </a:r>
            <a:r>
              <a:rPr lang="en-US" altLang="zh-TW" dirty="0"/>
              <a:t>)</a:t>
            </a:r>
          </a:p>
          <a:p>
            <a:r>
              <a:rPr lang="en-US" altLang="zh-CN" dirty="0" err="1" smtClean="0"/>
              <a:t>csv</a:t>
            </a:r>
            <a:r>
              <a:rPr lang="zh-CN" altLang="en-US" dirty="0" smtClean="0"/>
              <a:t>轉</a:t>
            </a:r>
            <a:r>
              <a:rPr lang="en-US" altLang="zh-CN" dirty="0" err="1" smtClean="0"/>
              <a:t>pd</a:t>
            </a:r>
            <a:r>
              <a:rPr lang="zh-TW" altLang="en-US" dirty="0"/>
              <a:t>才可以讀取</a:t>
            </a:r>
          </a:p>
        </p:txBody>
      </p:sp>
    </p:spTree>
    <p:extLst>
      <p:ext uri="{BB962C8B-B14F-4D97-AF65-F5344CB8AC3E}">
        <p14:creationId xmlns:p14="http://schemas.microsoft.com/office/powerpoint/2010/main" val="2643408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28800"/>
            <a:ext cx="6564014" cy="4474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280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gapminder</a:t>
            </a:r>
            <a:r>
              <a:rPr lang="en-US" altLang="zh-TW" dirty="0"/>
              <a:t>[</a:t>
            </a:r>
            <a:r>
              <a:rPr lang="en-US" altLang="zh-TW" dirty="0" err="1"/>
              <a:t>gapminder</a:t>
            </a:r>
            <a:r>
              <a:rPr lang="en-US" altLang="zh-TW" dirty="0"/>
              <a:t>['country'] == 'Taiwan']</a:t>
            </a:r>
          </a:p>
          <a:p>
            <a:r>
              <a:rPr lang="zh-TW" altLang="en-US" dirty="0"/>
              <a:t>選出國家含有台灣的地區</a:t>
            </a:r>
          </a:p>
        </p:txBody>
      </p:sp>
    </p:spTree>
    <p:extLst>
      <p:ext uri="{BB962C8B-B14F-4D97-AF65-F5344CB8AC3E}">
        <p14:creationId xmlns:p14="http://schemas.microsoft.com/office/powerpoint/2010/main" val="3006753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1700808"/>
            <a:ext cx="569595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2866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173</Words>
  <Application>Microsoft Office PowerPoint</Application>
  <PresentationFormat>如螢幕大小 (4:3)</PresentationFormat>
  <Paragraphs>51</Paragraphs>
  <Slides>25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Office 佈景主題</vt:lpstr>
      <vt:lpstr>Pandas資料分析 學習報告</vt:lpstr>
      <vt:lpstr>Agenda</vt:lpstr>
      <vt:lpstr>PowerPoint 簡報</vt:lpstr>
      <vt:lpstr>PANDAS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資料視覺化</vt:lpstr>
      <vt:lpstr>PowerPoint 簡報</vt:lpstr>
      <vt:lpstr>PowerPoint 簡報</vt:lpstr>
      <vt:lpstr>PowerPoint 簡報</vt:lpstr>
      <vt:lpstr>直方圖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Pandas資料分析 學習報告</dc:title>
  <dc:creator>I3301</dc:creator>
  <cp:lastModifiedBy>I3301</cp:lastModifiedBy>
  <cp:revision>10</cp:revision>
  <dcterms:created xsi:type="dcterms:W3CDTF">2020-11-04T01:59:55Z</dcterms:created>
  <dcterms:modified xsi:type="dcterms:W3CDTF">2020-11-11T03:26:24Z</dcterms:modified>
</cp:coreProperties>
</file>