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83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3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4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2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40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8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2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79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2045-8D1A-48A1-9732-FB37848AE96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0BC9-AC9A-4017-87A2-ED7D709E05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1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613189"/>
            <a:ext cx="7366000" cy="56764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887739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97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</cp:revision>
  <dcterms:created xsi:type="dcterms:W3CDTF">2020-09-30T11:13:35Z</dcterms:created>
  <dcterms:modified xsi:type="dcterms:W3CDTF">2020-09-30T11:13:43Z</dcterms:modified>
</cp:coreProperties>
</file>