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0" r:id="rId3"/>
    <p:sldId id="302" r:id="rId4"/>
    <p:sldId id="303" r:id="rId5"/>
    <p:sldId id="293" r:id="rId6"/>
    <p:sldId id="305" r:id="rId7"/>
    <p:sldId id="306" r:id="rId8"/>
    <p:sldId id="292" r:id="rId9"/>
    <p:sldId id="307" r:id="rId10"/>
    <p:sldId id="308" r:id="rId11"/>
    <p:sldId id="285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2B2"/>
    <a:srgbClr val="003760"/>
    <a:srgbClr val="005898"/>
    <a:srgbClr val="BFEA1F"/>
    <a:srgbClr val="FEC925"/>
    <a:srgbClr val="005886"/>
    <a:srgbClr val="DCDCDC"/>
    <a:srgbClr val="078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2" autoAdjust="0"/>
    <p:restoredTop sz="94660"/>
  </p:normalViewPr>
  <p:slideViewPr>
    <p:cSldViewPr snapToGrid="0">
      <p:cViewPr varScale="1">
        <p:scale>
          <a:sx n="51" d="100"/>
          <a:sy n="51" d="100"/>
        </p:scale>
        <p:origin x="98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E4A9-9CD3-4BDE-A01A-60F7CC81CFCF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0469E-A608-4971-96EA-290AF3807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7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69E-A608-4971-96EA-290AF38074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C054-22FA-404E-8AFD-F8DB492C4C91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3239E-9805-4B58-98BC-578519A4E5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6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5D6C4-B03E-47BB-856D-9FFA318B0DB5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8C211-E843-41B9-BFE7-2848813AAF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1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F68E8-6260-47C1-95B7-B11F30F3A233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1E481-F80E-4573-B1F3-5FD3020DBB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C5586-4765-46AA-A3B4-DA46365CEC6A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BDA91-3807-4416-A160-E8F37B74BD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C7688-190C-4ACB-A3D9-231F282A02DE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D0487-CA0D-45B3-AD9B-D348E20794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151FB-8AAA-4FE9-A1EA-741B5941909E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692BA-4462-41AA-AE4A-DDC7F83BC1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33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6F8A1-6382-4FA9-97FF-94C6EF12A773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9E068-E81B-4345-B589-B55A1F90E2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37A96-75C8-4E1B-9D25-ADAC0AEB41DD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9EB5E-63BD-490E-B9F5-FA0D002138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9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D66AF-F34E-4301-8B61-1E2E2BD7D19C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87B05-1B86-48B9-84AF-9C53F3E189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FA20D-F03A-4496-8E5B-2546E0283B28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2924C-A0A2-4297-A4B1-B457E23EFC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0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79AB6-A906-417E-AB67-8060FFCB2E6D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5CAB7-E977-40E2-A8C8-CCA09A29A0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1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0AC5F5-0BC5-4382-AA5C-66CAA18E2FAA}" type="datetimeFigureOut">
              <a:rPr lang="zh-CN" altLang="en-US"/>
              <a:pPr>
                <a:defRPr/>
              </a:pPr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24AF8C2-C6CE-495E-8D91-34386FB4A79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5" name="组合 138"/>
          <p:cNvGrpSpPr>
            <a:grpSpLocks/>
          </p:cNvGrpSpPr>
          <p:nvPr/>
        </p:nvGrpSpPr>
        <p:grpSpPr bwMode="auto"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3084" name="Freeform 5"/>
            <p:cNvSpPr>
              <a:spLocks/>
            </p:cNvSpPr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864419 w 95"/>
                <a:gd name="T1" fmla="*/ 1891231 h 95"/>
                <a:gd name="T2" fmla="*/ 784008 w 95"/>
                <a:gd name="T3" fmla="*/ 1891231 h 95"/>
                <a:gd name="T4" fmla="*/ 40206 w 95"/>
                <a:gd name="T5" fmla="*/ 1146810 h 95"/>
                <a:gd name="T6" fmla="*/ 20103 w 95"/>
                <a:gd name="T7" fmla="*/ 1046213 h 95"/>
                <a:gd name="T8" fmla="*/ 1065447 w 95"/>
                <a:gd name="T9" fmla="*/ 20119 h 95"/>
                <a:gd name="T10" fmla="*/ 1145858 w 95"/>
                <a:gd name="T11" fmla="*/ 40239 h 95"/>
                <a:gd name="T12" fmla="*/ 1889660 w 95"/>
                <a:gd name="T13" fmla="*/ 784659 h 95"/>
                <a:gd name="T14" fmla="*/ 1889660 w 95"/>
                <a:gd name="T15" fmla="*/ 865137 h 95"/>
                <a:gd name="T16" fmla="*/ 864419 w 95"/>
                <a:gd name="T17" fmla="*/ 1891231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6"/>
            <p:cNvSpPr>
              <a:spLocks/>
            </p:cNvSpPr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844316 w 95"/>
                <a:gd name="T1" fmla="*/ 1891231 h 95"/>
                <a:gd name="T2" fmla="*/ 763905 w 95"/>
                <a:gd name="T3" fmla="*/ 1871111 h 95"/>
                <a:gd name="T4" fmla="*/ 20103 w 95"/>
                <a:gd name="T5" fmla="*/ 1126691 h 95"/>
                <a:gd name="T6" fmla="*/ 20103 w 95"/>
                <a:gd name="T7" fmla="*/ 1046213 h 95"/>
                <a:gd name="T8" fmla="*/ 1045344 w 95"/>
                <a:gd name="T9" fmla="*/ 20119 h 95"/>
                <a:gd name="T10" fmla="*/ 1125755 w 95"/>
                <a:gd name="T11" fmla="*/ 20119 h 95"/>
                <a:gd name="T12" fmla="*/ 1869557 w 95"/>
                <a:gd name="T13" fmla="*/ 784659 h 95"/>
                <a:gd name="T14" fmla="*/ 1889660 w 95"/>
                <a:gd name="T15" fmla="*/ 865137 h 95"/>
                <a:gd name="T16" fmla="*/ 844316 w 95"/>
                <a:gd name="T17" fmla="*/ 1891231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40217 w 96"/>
                <a:gd name="T1" fmla="*/ 1147117 h 96"/>
                <a:gd name="T2" fmla="*/ 20108 w 96"/>
                <a:gd name="T3" fmla="*/ 1066618 h 96"/>
                <a:gd name="T4" fmla="*/ 1065742 w 96"/>
                <a:gd name="T5" fmla="*/ 40250 h 96"/>
                <a:gd name="T6" fmla="*/ 1146175 w 96"/>
                <a:gd name="T7" fmla="*/ 40250 h 96"/>
                <a:gd name="T8" fmla="*/ 1890183 w 96"/>
                <a:gd name="T9" fmla="*/ 784870 h 96"/>
                <a:gd name="T10" fmla="*/ 1910292 w 96"/>
                <a:gd name="T11" fmla="*/ 885494 h 96"/>
                <a:gd name="T12" fmla="*/ 884767 w 96"/>
                <a:gd name="T13" fmla="*/ 1911862 h 96"/>
                <a:gd name="T14" fmla="*/ 784225 w 96"/>
                <a:gd name="T15" fmla="*/ 1911862 h 96"/>
                <a:gd name="T16" fmla="*/ 40217 w 96"/>
                <a:gd name="T17" fmla="*/ 1147117 h 96"/>
                <a:gd name="T18" fmla="*/ 1065742 w 96"/>
                <a:gd name="T19" fmla="*/ 40250 h 96"/>
                <a:gd name="T20" fmla="*/ 40217 w 96"/>
                <a:gd name="T21" fmla="*/ 1066618 h 96"/>
                <a:gd name="T22" fmla="*/ 40217 w 96"/>
                <a:gd name="T23" fmla="*/ 1147117 h 96"/>
                <a:gd name="T24" fmla="*/ 804333 w 96"/>
                <a:gd name="T25" fmla="*/ 1891737 h 96"/>
                <a:gd name="T26" fmla="*/ 864658 w 96"/>
                <a:gd name="T27" fmla="*/ 1911862 h 96"/>
                <a:gd name="T28" fmla="*/ 1910292 w 96"/>
                <a:gd name="T29" fmla="*/ 865369 h 96"/>
                <a:gd name="T30" fmla="*/ 1890183 w 96"/>
                <a:gd name="T31" fmla="*/ 804995 h 96"/>
                <a:gd name="T32" fmla="*/ 1146175 w 96"/>
                <a:gd name="T33" fmla="*/ 60375 h 96"/>
                <a:gd name="T34" fmla="*/ 1065742 w 96"/>
                <a:gd name="T35" fmla="*/ 40250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8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9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0"/>
            <p:cNvSpPr>
              <a:spLocks/>
            </p:cNvSpPr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40217 w 3"/>
                <a:gd name="T1" fmla="*/ 40217 h 3"/>
                <a:gd name="T2" fmla="*/ 0 w 3"/>
                <a:gd name="T3" fmla="*/ 40217 h 3"/>
                <a:gd name="T4" fmla="*/ 0 w 3"/>
                <a:gd name="T5" fmla="*/ 0 h 3"/>
                <a:gd name="T6" fmla="*/ 40217 w 3"/>
                <a:gd name="T7" fmla="*/ 0 h 3"/>
                <a:gd name="T8" fmla="*/ 40217 w 3"/>
                <a:gd name="T9" fmla="*/ 4021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091" name="Freeform 12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60325 w 51"/>
                <a:gd name="T1" fmla="*/ 80962 h 51"/>
                <a:gd name="T2" fmla="*/ 39688 w 51"/>
                <a:gd name="T3" fmla="*/ 80962 h 51"/>
                <a:gd name="T4" fmla="*/ 0 w 51"/>
                <a:gd name="T5" fmla="*/ 41275 h 51"/>
                <a:gd name="T6" fmla="*/ 0 w 51"/>
                <a:gd name="T7" fmla="*/ 20637 h 51"/>
                <a:gd name="T8" fmla="*/ 20638 w 51"/>
                <a:gd name="T9" fmla="*/ 0 h 51"/>
                <a:gd name="T10" fmla="*/ 39688 w 51"/>
                <a:gd name="T11" fmla="*/ 0 h 51"/>
                <a:gd name="T12" fmla="*/ 80963 w 51"/>
                <a:gd name="T13" fmla="*/ 41275 h 51"/>
                <a:gd name="T14" fmla="*/ 80963 w 51"/>
                <a:gd name="T15" fmla="*/ 60325 h 51"/>
                <a:gd name="T16" fmla="*/ 60325 w 51"/>
                <a:gd name="T17" fmla="*/ 80962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13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60325 w 51"/>
                <a:gd name="T1" fmla="*/ 80962 h 51"/>
                <a:gd name="T2" fmla="*/ 39688 w 51"/>
                <a:gd name="T3" fmla="*/ 80962 h 51"/>
                <a:gd name="T4" fmla="*/ 0 w 51"/>
                <a:gd name="T5" fmla="*/ 41275 h 51"/>
                <a:gd name="T6" fmla="*/ 0 w 51"/>
                <a:gd name="T7" fmla="*/ 20637 h 51"/>
                <a:gd name="T8" fmla="*/ 20638 w 51"/>
                <a:gd name="T9" fmla="*/ 0 h 51"/>
                <a:gd name="T10" fmla="*/ 39688 w 51"/>
                <a:gd name="T11" fmla="*/ 0 h 51"/>
                <a:gd name="T12" fmla="*/ 80963 w 51"/>
                <a:gd name="T13" fmla="*/ 41275 h 51"/>
                <a:gd name="T14" fmla="*/ 80963 w 51"/>
                <a:gd name="T15" fmla="*/ 60325 h 51"/>
                <a:gd name="T16" fmla="*/ 60325 w 51"/>
                <a:gd name="T17" fmla="*/ 80962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14"/>
            <p:cNvSpPr>
              <a:spLocks/>
            </p:cNvSpPr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461963 w 291"/>
                <a:gd name="T1" fmla="*/ 463550 h 292"/>
                <a:gd name="T2" fmla="*/ 0 w 291"/>
                <a:gd name="T3" fmla="*/ 20638 h 292"/>
                <a:gd name="T4" fmla="*/ 0 w 291"/>
                <a:gd name="T5" fmla="*/ 0 h 292"/>
                <a:gd name="T6" fmla="*/ 461963 w 291"/>
                <a:gd name="T7" fmla="*/ 463550 h 292"/>
                <a:gd name="T8" fmla="*/ 461963 w 291"/>
                <a:gd name="T9" fmla="*/ 463550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15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16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17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161925 w 671"/>
                <a:gd name="T1" fmla="*/ 1066800 h 672"/>
                <a:gd name="T2" fmla="*/ 0 w 671"/>
                <a:gd name="T3" fmla="*/ 906463 h 672"/>
                <a:gd name="T4" fmla="*/ 925513 w 671"/>
                <a:gd name="T5" fmla="*/ 0 h 672"/>
                <a:gd name="T6" fmla="*/ 1065213 w 671"/>
                <a:gd name="T7" fmla="*/ 160338 h 672"/>
                <a:gd name="T8" fmla="*/ 161925 w 671"/>
                <a:gd name="T9" fmla="*/ 106680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18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161925 w 671"/>
                <a:gd name="T1" fmla="*/ 1066800 h 672"/>
                <a:gd name="T2" fmla="*/ 0 w 671"/>
                <a:gd name="T3" fmla="*/ 906463 h 672"/>
                <a:gd name="T4" fmla="*/ 925513 w 671"/>
                <a:gd name="T5" fmla="*/ 0 h 672"/>
                <a:gd name="T6" fmla="*/ 1065213 w 671"/>
                <a:gd name="T7" fmla="*/ 160338 h 672"/>
                <a:gd name="T8" fmla="*/ 161925 w 671"/>
                <a:gd name="T9" fmla="*/ 106680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19"/>
            <p:cNvSpPr>
              <a:spLocks/>
            </p:cNvSpPr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682625 w 468"/>
                <a:gd name="T1" fmla="*/ 744537 h 469"/>
                <a:gd name="T2" fmla="*/ 0 w 468"/>
                <a:gd name="T3" fmla="*/ 60325 h 469"/>
                <a:gd name="T4" fmla="*/ 60325 w 468"/>
                <a:gd name="T5" fmla="*/ 0 h 469"/>
                <a:gd name="T6" fmla="*/ 742950 w 468"/>
                <a:gd name="T7" fmla="*/ 684212 h 469"/>
                <a:gd name="T8" fmla="*/ 682625 w 468"/>
                <a:gd name="T9" fmla="*/ 74453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0"/>
            <p:cNvSpPr>
              <a:spLocks/>
            </p:cNvSpPr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180975 w 9"/>
                <a:gd name="T1" fmla="*/ 182562 h 9"/>
                <a:gd name="T2" fmla="*/ 160867 w 9"/>
                <a:gd name="T3" fmla="*/ 182562 h 9"/>
                <a:gd name="T4" fmla="*/ 0 w 9"/>
                <a:gd name="T5" fmla="*/ 20285 h 9"/>
                <a:gd name="T6" fmla="*/ 0 w 9"/>
                <a:gd name="T7" fmla="*/ 0 h 9"/>
                <a:gd name="T8" fmla="*/ 40217 w 9"/>
                <a:gd name="T9" fmla="*/ 0 h 9"/>
                <a:gd name="T10" fmla="*/ 180975 w 9"/>
                <a:gd name="T11" fmla="*/ 141993 h 9"/>
                <a:gd name="T12" fmla="*/ 180975 w 9"/>
                <a:gd name="T13" fmla="*/ 182562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1"/>
            <p:cNvSpPr>
              <a:spLocks/>
            </p:cNvSpPr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60350 w 164"/>
                <a:gd name="T1" fmla="*/ 261937 h 165"/>
                <a:gd name="T2" fmla="*/ 239713 w 164"/>
                <a:gd name="T3" fmla="*/ 26193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60350 w 164"/>
                <a:gd name="T11" fmla="*/ 241300 h 165"/>
                <a:gd name="T12" fmla="*/ 260350 w 164"/>
                <a:gd name="T13" fmla="*/ 26193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22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463550 w 456"/>
                <a:gd name="T1" fmla="*/ 725487 h 457"/>
                <a:gd name="T2" fmla="*/ 0 w 456"/>
                <a:gd name="T3" fmla="*/ 261937 h 457"/>
                <a:gd name="T4" fmla="*/ 261938 w 456"/>
                <a:gd name="T5" fmla="*/ 0 h 457"/>
                <a:gd name="T6" fmla="*/ 723900 w 456"/>
                <a:gd name="T7" fmla="*/ 463550 h 457"/>
                <a:gd name="T8" fmla="*/ 463550 w 456"/>
                <a:gd name="T9" fmla="*/ 72548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23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463550 w 456"/>
                <a:gd name="T1" fmla="*/ 725487 h 457"/>
                <a:gd name="T2" fmla="*/ 0 w 456"/>
                <a:gd name="T3" fmla="*/ 261937 h 457"/>
                <a:gd name="T4" fmla="*/ 261938 w 456"/>
                <a:gd name="T5" fmla="*/ 0 h 457"/>
                <a:gd name="T6" fmla="*/ 723900 w 456"/>
                <a:gd name="T7" fmla="*/ 463550 h 457"/>
                <a:gd name="T8" fmla="*/ 463550 w 456"/>
                <a:gd name="T9" fmla="*/ 72548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4"/>
            <p:cNvSpPr>
              <a:spLocks/>
            </p:cNvSpPr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80963 w 102"/>
                <a:gd name="T1" fmla="*/ 160337 h 101"/>
                <a:gd name="T2" fmla="*/ 0 w 102"/>
                <a:gd name="T3" fmla="*/ 80962 h 101"/>
                <a:gd name="T4" fmla="*/ 80963 w 102"/>
                <a:gd name="T5" fmla="*/ 0 h 101"/>
                <a:gd name="T6" fmla="*/ 161925 w 102"/>
                <a:gd name="T7" fmla="*/ 80962 h 101"/>
                <a:gd name="T8" fmla="*/ 80963 w 102"/>
                <a:gd name="T9" fmla="*/ 16033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1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5"/>
            <p:cNvSpPr>
              <a:spLocks/>
            </p:cNvSpPr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139700 w 101"/>
                <a:gd name="T1" fmla="*/ 180975 h 114"/>
                <a:gd name="T2" fmla="*/ 0 w 101"/>
                <a:gd name="T3" fmla="*/ 20638 h 114"/>
                <a:gd name="T4" fmla="*/ 0 w 101"/>
                <a:gd name="T5" fmla="*/ 0 h 114"/>
                <a:gd name="T6" fmla="*/ 160338 w 101"/>
                <a:gd name="T7" fmla="*/ 161925 h 114"/>
                <a:gd name="T8" fmla="*/ 139700 w 101"/>
                <a:gd name="T9" fmla="*/ 180975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26"/>
            <p:cNvSpPr>
              <a:spLocks/>
            </p:cNvSpPr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0 w 266"/>
                <a:gd name="T5" fmla="*/ 0 h 266"/>
                <a:gd name="T6" fmla="*/ 422275 w 266"/>
                <a:gd name="T7" fmla="*/ 422275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27"/>
            <p:cNvSpPr>
              <a:spLocks/>
            </p:cNvSpPr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422275 w 279"/>
                <a:gd name="T1" fmla="*/ 442912 h 279"/>
                <a:gd name="T2" fmla="*/ 0 w 279"/>
                <a:gd name="T3" fmla="*/ 20637 h 279"/>
                <a:gd name="T4" fmla="*/ 20638 w 279"/>
                <a:gd name="T5" fmla="*/ 0 h 279"/>
                <a:gd name="T6" fmla="*/ 442913 w 279"/>
                <a:gd name="T7" fmla="*/ 422275 h 279"/>
                <a:gd name="T8" fmla="*/ 422275 w 279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28"/>
            <p:cNvSpPr>
              <a:spLocks/>
            </p:cNvSpPr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401638 w 266"/>
                <a:gd name="T1" fmla="*/ 442912 h 279"/>
                <a:gd name="T2" fmla="*/ 0 w 266"/>
                <a:gd name="T3" fmla="*/ 20637 h 279"/>
                <a:gd name="T4" fmla="*/ 0 w 266"/>
                <a:gd name="T5" fmla="*/ 0 h 279"/>
                <a:gd name="T6" fmla="*/ 422275 w 266"/>
                <a:gd name="T7" fmla="*/ 422275 h 279"/>
                <a:gd name="T8" fmla="*/ 401638 w 266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29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20638 w 266"/>
                <a:gd name="T5" fmla="*/ 0 h 266"/>
                <a:gd name="T6" fmla="*/ 422275 w 266"/>
                <a:gd name="T7" fmla="*/ 401638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30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20638 w 266"/>
                <a:gd name="T5" fmla="*/ 0 h 266"/>
                <a:gd name="T6" fmla="*/ 422275 w 266"/>
                <a:gd name="T7" fmla="*/ 401638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31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461963 w 456"/>
                <a:gd name="T1" fmla="*/ 703262 h 443"/>
                <a:gd name="T2" fmla="*/ 0 w 456"/>
                <a:gd name="T3" fmla="*/ 260350 h 443"/>
                <a:gd name="T4" fmla="*/ 261938 w 456"/>
                <a:gd name="T5" fmla="*/ 0 h 443"/>
                <a:gd name="T6" fmla="*/ 723900 w 456"/>
                <a:gd name="T7" fmla="*/ 442912 h 443"/>
                <a:gd name="T8" fmla="*/ 461963 w 456"/>
                <a:gd name="T9" fmla="*/ 703262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32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461963 w 456"/>
                <a:gd name="T1" fmla="*/ 703262 h 443"/>
                <a:gd name="T2" fmla="*/ 0 w 456"/>
                <a:gd name="T3" fmla="*/ 260350 h 443"/>
                <a:gd name="T4" fmla="*/ 261938 w 456"/>
                <a:gd name="T5" fmla="*/ 0 h 443"/>
                <a:gd name="T6" fmla="*/ 723900 w 456"/>
                <a:gd name="T7" fmla="*/ 442912 h 443"/>
                <a:gd name="T8" fmla="*/ 461963 w 456"/>
                <a:gd name="T9" fmla="*/ 703262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33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141287 h 89"/>
                <a:gd name="T2" fmla="*/ 0 w 89"/>
                <a:gd name="T3" fmla="*/ 80962 h 89"/>
                <a:gd name="T4" fmla="*/ 80963 w 89"/>
                <a:gd name="T5" fmla="*/ 0 h 89"/>
                <a:gd name="T6" fmla="*/ 141288 w 89"/>
                <a:gd name="T7" fmla="*/ 80962 h 89"/>
                <a:gd name="T8" fmla="*/ 80963 w 89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3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141287 h 89"/>
                <a:gd name="T2" fmla="*/ 0 w 89"/>
                <a:gd name="T3" fmla="*/ 80962 h 89"/>
                <a:gd name="T4" fmla="*/ 80963 w 89"/>
                <a:gd name="T5" fmla="*/ 0 h 89"/>
                <a:gd name="T6" fmla="*/ 141288 w 89"/>
                <a:gd name="T7" fmla="*/ 80962 h 89"/>
                <a:gd name="T8" fmla="*/ 80963 w 89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35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160338 w 114"/>
                <a:gd name="T1" fmla="*/ 161925 h 102"/>
                <a:gd name="T2" fmla="*/ 0 w 114"/>
                <a:gd name="T3" fmla="*/ 0 h 102"/>
                <a:gd name="T4" fmla="*/ 19050 w 114"/>
                <a:gd name="T5" fmla="*/ 0 h 102"/>
                <a:gd name="T6" fmla="*/ 180975 w 114"/>
                <a:gd name="T7" fmla="*/ 161925 h 102"/>
                <a:gd name="T8" fmla="*/ 160338 w 114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36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160338 w 114"/>
                <a:gd name="T1" fmla="*/ 161925 h 102"/>
                <a:gd name="T2" fmla="*/ 0 w 114"/>
                <a:gd name="T3" fmla="*/ 0 h 102"/>
                <a:gd name="T4" fmla="*/ 19050 w 114"/>
                <a:gd name="T5" fmla="*/ 0 h 102"/>
                <a:gd name="T6" fmla="*/ 180975 w 114"/>
                <a:gd name="T7" fmla="*/ 161925 h 102"/>
                <a:gd name="T8" fmla="*/ 160338 w 114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3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01613 w 203"/>
                <a:gd name="T1" fmla="*/ 341312 h 215"/>
                <a:gd name="T2" fmla="*/ 0 w 203"/>
                <a:gd name="T3" fmla="*/ 139700 h 215"/>
                <a:gd name="T4" fmla="*/ 120650 w 203"/>
                <a:gd name="T5" fmla="*/ 0 h 215"/>
                <a:gd name="T6" fmla="*/ 322263 w 203"/>
                <a:gd name="T7" fmla="*/ 200025 h 215"/>
                <a:gd name="T8" fmla="*/ 201613 w 203"/>
                <a:gd name="T9" fmla="*/ 341312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3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01613 w 203"/>
                <a:gd name="T1" fmla="*/ 341312 h 215"/>
                <a:gd name="T2" fmla="*/ 0 w 203"/>
                <a:gd name="T3" fmla="*/ 139700 h 215"/>
                <a:gd name="T4" fmla="*/ 120650 w 203"/>
                <a:gd name="T5" fmla="*/ 0 h 215"/>
                <a:gd name="T6" fmla="*/ 322263 w 203"/>
                <a:gd name="T7" fmla="*/ 200025 h 215"/>
                <a:gd name="T8" fmla="*/ 201613 w 203"/>
                <a:gd name="T9" fmla="*/ 341312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39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01613 w 215"/>
                <a:gd name="T1" fmla="*/ 322262 h 203"/>
                <a:gd name="T2" fmla="*/ 0 w 215"/>
                <a:gd name="T3" fmla="*/ 120650 h 203"/>
                <a:gd name="T4" fmla="*/ 141288 w 215"/>
                <a:gd name="T5" fmla="*/ 0 h 203"/>
                <a:gd name="T6" fmla="*/ 341313 w 215"/>
                <a:gd name="T7" fmla="*/ 201612 h 203"/>
                <a:gd name="T8" fmla="*/ 201613 w 215"/>
                <a:gd name="T9" fmla="*/ 32226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40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01613 w 215"/>
                <a:gd name="T1" fmla="*/ 322262 h 203"/>
                <a:gd name="T2" fmla="*/ 0 w 215"/>
                <a:gd name="T3" fmla="*/ 120650 h 203"/>
                <a:gd name="T4" fmla="*/ 141288 w 215"/>
                <a:gd name="T5" fmla="*/ 0 h 203"/>
                <a:gd name="T6" fmla="*/ 341313 w 215"/>
                <a:gd name="T7" fmla="*/ 201612 h 203"/>
                <a:gd name="T8" fmla="*/ 201613 w 215"/>
                <a:gd name="T9" fmla="*/ 32226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41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704850 h 444"/>
                <a:gd name="T2" fmla="*/ 0 w 443"/>
                <a:gd name="T3" fmla="*/ 261938 h 444"/>
                <a:gd name="T4" fmla="*/ 239713 w 443"/>
                <a:gd name="T5" fmla="*/ 0 h 444"/>
                <a:gd name="T6" fmla="*/ 703263 w 443"/>
                <a:gd name="T7" fmla="*/ 463550 h 444"/>
                <a:gd name="T8" fmla="*/ 441325 w 443"/>
                <a:gd name="T9" fmla="*/ 70485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42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704850 h 444"/>
                <a:gd name="T2" fmla="*/ 0 w 443"/>
                <a:gd name="T3" fmla="*/ 261938 h 444"/>
                <a:gd name="T4" fmla="*/ 239713 w 443"/>
                <a:gd name="T5" fmla="*/ 0 h 444"/>
                <a:gd name="T6" fmla="*/ 703263 w 443"/>
                <a:gd name="T7" fmla="*/ 463550 h 444"/>
                <a:gd name="T8" fmla="*/ 441325 w 443"/>
                <a:gd name="T9" fmla="*/ 70485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4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141287 h 89"/>
                <a:gd name="T2" fmla="*/ 0 w 88"/>
                <a:gd name="T3" fmla="*/ 80962 h 89"/>
                <a:gd name="T4" fmla="*/ 60325 w 88"/>
                <a:gd name="T5" fmla="*/ 0 h 89"/>
                <a:gd name="T6" fmla="*/ 139700 w 88"/>
                <a:gd name="T7" fmla="*/ 80962 h 89"/>
                <a:gd name="T8" fmla="*/ 60325 w 88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44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141287 h 89"/>
                <a:gd name="T2" fmla="*/ 0 w 88"/>
                <a:gd name="T3" fmla="*/ 80962 h 89"/>
                <a:gd name="T4" fmla="*/ 60325 w 88"/>
                <a:gd name="T5" fmla="*/ 0 h 89"/>
                <a:gd name="T6" fmla="*/ 139700 w 88"/>
                <a:gd name="T7" fmla="*/ 80962 h 89"/>
                <a:gd name="T8" fmla="*/ 60325 w 88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4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161925 w 114"/>
                <a:gd name="T1" fmla="*/ 160337 h 101"/>
                <a:gd name="T2" fmla="*/ 0 w 114"/>
                <a:gd name="T3" fmla="*/ 0 h 101"/>
                <a:gd name="T4" fmla="*/ 20638 w 114"/>
                <a:gd name="T5" fmla="*/ 0 h 101"/>
                <a:gd name="T6" fmla="*/ 180975 w 114"/>
                <a:gd name="T7" fmla="*/ 141287 h 101"/>
                <a:gd name="T8" fmla="*/ 161925 w 114"/>
                <a:gd name="T9" fmla="*/ 16033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46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161925 w 114"/>
                <a:gd name="T1" fmla="*/ 160337 h 101"/>
                <a:gd name="T2" fmla="*/ 0 w 114"/>
                <a:gd name="T3" fmla="*/ 0 h 101"/>
                <a:gd name="T4" fmla="*/ 20638 w 114"/>
                <a:gd name="T5" fmla="*/ 0 h 101"/>
                <a:gd name="T6" fmla="*/ 180975 w 114"/>
                <a:gd name="T7" fmla="*/ 141287 h 101"/>
                <a:gd name="T8" fmla="*/ 161925 w 114"/>
                <a:gd name="T9" fmla="*/ 16033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4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422275 w 279"/>
                <a:gd name="T1" fmla="*/ 442912 h 279"/>
                <a:gd name="T2" fmla="*/ 0 w 279"/>
                <a:gd name="T3" fmla="*/ 20637 h 279"/>
                <a:gd name="T4" fmla="*/ 20638 w 279"/>
                <a:gd name="T5" fmla="*/ 0 h 279"/>
                <a:gd name="T6" fmla="*/ 442913 w 279"/>
                <a:gd name="T7" fmla="*/ 422275 h 279"/>
                <a:gd name="T8" fmla="*/ 422275 w 279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48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422275 w 279"/>
                <a:gd name="T1" fmla="*/ 442912 h 279"/>
                <a:gd name="T2" fmla="*/ 0 w 279"/>
                <a:gd name="T3" fmla="*/ 20637 h 279"/>
                <a:gd name="T4" fmla="*/ 20638 w 279"/>
                <a:gd name="T5" fmla="*/ 0 h 279"/>
                <a:gd name="T6" fmla="*/ 442913 w 279"/>
                <a:gd name="T7" fmla="*/ 422275 h 279"/>
                <a:gd name="T8" fmla="*/ 422275 w 279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4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0 w 266"/>
                <a:gd name="T5" fmla="*/ 0 h 266"/>
                <a:gd name="T6" fmla="*/ 422275 w 266"/>
                <a:gd name="T7" fmla="*/ 422275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50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0 w 266"/>
                <a:gd name="T5" fmla="*/ 0 h 266"/>
                <a:gd name="T6" fmla="*/ 422275 w 266"/>
                <a:gd name="T7" fmla="*/ 422275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5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420688 w 278"/>
                <a:gd name="T1" fmla="*/ 442912 h 279"/>
                <a:gd name="T2" fmla="*/ 0 w 278"/>
                <a:gd name="T3" fmla="*/ 20637 h 279"/>
                <a:gd name="T4" fmla="*/ 19050 w 278"/>
                <a:gd name="T5" fmla="*/ 0 h 279"/>
                <a:gd name="T6" fmla="*/ 441325 w 278"/>
                <a:gd name="T7" fmla="*/ 422275 h 279"/>
                <a:gd name="T8" fmla="*/ 420688 w 278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52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420688 w 278"/>
                <a:gd name="T1" fmla="*/ 442912 h 279"/>
                <a:gd name="T2" fmla="*/ 0 w 278"/>
                <a:gd name="T3" fmla="*/ 20637 h 279"/>
                <a:gd name="T4" fmla="*/ 19050 w 278"/>
                <a:gd name="T5" fmla="*/ 0 h 279"/>
                <a:gd name="T6" fmla="*/ 441325 w 278"/>
                <a:gd name="T7" fmla="*/ 422275 h 279"/>
                <a:gd name="T8" fmla="*/ 420688 w 278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5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401638 w 266"/>
                <a:gd name="T1" fmla="*/ 442912 h 279"/>
                <a:gd name="T2" fmla="*/ 0 w 266"/>
                <a:gd name="T3" fmla="*/ 19050 h 279"/>
                <a:gd name="T4" fmla="*/ 0 w 266"/>
                <a:gd name="T5" fmla="*/ 0 h 279"/>
                <a:gd name="T6" fmla="*/ 422275 w 266"/>
                <a:gd name="T7" fmla="*/ 422275 h 279"/>
                <a:gd name="T8" fmla="*/ 401638 w 266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54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401638 w 266"/>
                <a:gd name="T1" fmla="*/ 442912 h 279"/>
                <a:gd name="T2" fmla="*/ 0 w 266"/>
                <a:gd name="T3" fmla="*/ 19050 h 279"/>
                <a:gd name="T4" fmla="*/ 0 w 266"/>
                <a:gd name="T5" fmla="*/ 0 h 279"/>
                <a:gd name="T6" fmla="*/ 422275 w 266"/>
                <a:gd name="T7" fmla="*/ 422275 h 279"/>
                <a:gd name="T8" fmla="*/ 401638 w 266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55"/>
            <p:cNvSpPr>
              <a:spLocks/>
            </p:cNvSpPr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120968 w 10"/>
                <a:gd name="T1" fmla="*/ 201612 h 10"/>
                <a:gd name="T2" fmla="*/ 80645 w 10"/>
                <a:gd name="T3" fmla="*/ 201612 h 10"/>
                <a:gd name="T4" fmla="*/ 20161 w 10"/>
                <a:gd name="T5" fmla="*/ 120967 h 10"/>
                <a:gd name="T6" fmla="*/ 20161 w 10"/>
                <a:gd name="T7" fmla="*/ 80645 h 10"/>
                <a:gd name="T8" fmla="*/ 80645 w 10"/>
                <a:gd name="T9" fmla="*/ 20161 h 10"/>
                <a:gd name="T10" fmla="*/ 120968 w 10"/>
                <a:gd name="T11" fmla="*/ 20161 h 10"/>
                <a:gd name="T12" fmla="*/ 181452 w 10"/>
                <a:gd name="T13" fmla="*/ 80645 h 10"/>
                <a:gd name="T14" fmla="*/ 181452 w 10"/>
                <a:gd name="T15" fmla="*/ 120967 h 10"/>
                <a:gd name="T16" fmla="*/ 120968 w 10"/>
                <a:gd name="T17" fmla="*/ 201612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56"/>
            <p:cNvSpPr>
              <a:spLocks/>
            </p:cNvSpPr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120015 w 10"/>
                <a:gd name="T1" fmla="*/ 180975 h 9"/>
                <a:gd name="T2" fmla="*/ 80010 w 10"/>
                <a:gd name="T3" fmla="*/ 180975 h 9"/>
                <a:gd name="T4" fmla="*/ 0 w 10"/>
                <a:gd name="T5" fmla="*/ 100542 h 9"/>
                <a:gd name="T6" fmla="*/ 0 w 10"/>
                <a:gd name="T7" fmla="*/ 80433 h 9"/>
                <a:gd name="T8" fmla="*/ 80010 w 10"/>
                <a:gd name="T9" fmla="*/ 0 h 9"/>
                <a:gd name="T10" fmla="*/ 120015 w 10"/>
                <a:gd name="T11" fmla="*/ 0 h 9"/>
                <a:gd name="T12" fmla="*/ 180023 w 10"/>
                <a:gd name="T13" fmla="*/ 80433 h 9"/>
                <a:gd name="T14" fmla="*/ 180023 w 10"/>
                <a:gd name="T15" fmla="*/ 100542 h 9"/>
                <a:gd name="T16" fmla="*/ 120015 w 10"/>
                <a:gd name="T17" fmla="*/ 180975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57"/>
            <p:cNvSpPr>
              <a:spLocks/>
            </p:cNvSpPr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100542 w 9"/>
                <a:gd name="T1" fmla="*/ 181451 h 10"/>
                <a:gd name="T2" fmla="*/ 80433 w 9"/>
                <a:gd name="T3" fmla="*/ 181451 h 10"/>
                <a:gd name="T4" fmla="*/ 0 w 9"/>
                <a:gd name="T5" fmla="*/ 120967 h 10"/>
                <a:gd name="T6" fmla="*/ 0 w 9"/>
                <a:gd name="T7" fmla="*/ 80645 h 10"/>
                <a:gd name="T8" fmla="*/ 80433 w 9"/>
                <a:gd name="T9" fmla="*/ 0 h 10"/>
                <a:gd name="T10" fmla="*/ 100542 w 9"/>
                <a:gd name="T11" fmla="*/ 0 h 10"/>
                <a:gd name="T12" fmla="*/ 180975 w 9"/>
                <a:gd name="T13" fmla="*/ 80645 h 10"/>
                <a:gd name="T14" fmla="*/ 180975 w 9"/>
                <a:gd name="T15" fmla="*/ 120967 h 10"/>
                <a:gd name="T16" fmla="*/ 100542 w 9"/>
                <a:gd name="T17" fmla="*/ 181451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58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120015 w 10"/>
                <a:gd name="T1" fmla="*/ 181451 h 10"/>
                <a:gd name="T2" fmla="*/ 80010 w 10"/>
                <a:gd name="T3" fmla="*/ 181451 h 10"/>
                <a:gd name="T4" fmla="*/ 20003 w 10"/>
                <a:gd name="T5" fmla="*/ 120967 h 10"/>
                <a:gd name="T6" fmla="*/ 20003 w 10"/>
                <a:gd name="T7" fmla="*/ 80645 h 10"/>
                <a:gd name="T8" fmla="*/ 80010 w 10"/>
                <a:gd name="T9" fmla="*/ 20161 h 10"/>
                <a:gd name="T10" fmla="*/ 120015 w 10"/>
                <a:gd name="T11" fmla="*/ 20161 h 10"/>
                <a:gd name="T12" fmla="*/ 200025 w 10"/>
                <a:gd name="T13" fmla="*/ 80645 h 10"/>
                <a:gd name="T14" fmla="*/ 200025 w 10"/>
                <a:gd name="T15" fmla="*/ 120967 h 10"/>
                <a:gd name="T16" fmla="*/ 120015 w 10"/>
                <a:gd name="T17" fmla="*/ 181451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59"/>
            <p:cNvSpPr>
              <a:spLocks/>
            </p:cNvSpPr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543258 w 43"/>
                <a:gd name="T1" fmla="*/ 0 h 61"/>
                <a:gd name="T2" fmla="*/ 0 w 43"/>
                <a:gd name="T3" fmla="*/ 543159 h 61"/>
                <a:gd name="T4" fmla="*/ 684102 w 43"/>
                <a:gd name="T5" fmla="*/ 1227137 h 61"/>
                <a:gd name="T6" fmla="*/ 865188 w 43"/>
                <a:gd name="T7" fmla="*/ 1046084 h 61"/>
                <a:gd name="T8" fmla="*/ 865188 w 43"/>
                <a:gd name="T9" fmla="*/ 1046084 h 61"/>
                <a:gd name="T10" fmla="*/ 684102 w 43"/>
                <a:gd name="T11" fmla="*/ 1227137 h 61"/>
                <a:gd name="T12" fmla="*/ 0 w 43"/>
                <a:gd name="T13" fmla="*/ 543159 h 61"/>
                <a:gd name="T14" fmla="*/ 0 w 43"/>
                <a:gd name="T15" fmla="*/ 543159 h 61"/>
                <a:gd name="T16" fmla="*/ 0 w 43"/>
                <a:gd name="T17" fmla="*/ 543159 h 61"/>
                <a:gd name="T18" fmla="*/ 543258 w 43"/>
                <a:gd name="T19" fmla="*/ 0 h 61"/>
                <a:gd name="T20" fmla="*/ 543258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60"/>
            <p:cNvSpPr>
              <a:spLocks/>
            </p:cNvSpPr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684102 w 43"/>
                <a:gd name="T5" fmla="*/ 684212 h 34"/>
                <a:gd name="T6" fmla="*/ 865188 w 43"/>
                <a:gd name="T7" fmla="*/ 503097 h 34"/>
                <a:gd name="T8" fmla="*/ 865188 w 43"/>
                <a:gd name="T9" fmla="*/ 503097 h 34"/>
                <a:gd name="T10" fmla="*/ 684102 w 43"/>
                <a:gd name="T11" fmla="*/ 684212 h 34"/>
                <a:gd name="T12" fmla="*/ 523137 w 43"/>
                <a:gd name="T13" fmla="*/ 523221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482291 w 41"/>
                <a:gd name="T1" fmla="*/ 1026543 h 53"/>
                <a:gd name="T2" fmla="*/ 40191 w 41"/>
                <a:gd name="T3" fmla="*/ 583721 h 53"/>
                <a:gd name="T4" fmla="*/ 281336 w 41"/>
                <a:gd name="T5" fmla="*/ 322053 h 53"/>
                <a:gd name="T6" fmla="*/ 743531 w 41"/>
                <a:gd name="T7" fmla="*/ 785004 h 53"/>
                <a:gd name="T8" fmla="*/ 482291 w 41"/>
                <a:gd name="T9" fmla="*/ 1026543 h 53"/>
                <a:gd name="T10" fmla="*/ 542577 w 41"/>
                <a:gd name="T11" fmla="*/ 0 h 53"/>
                <a:gd name="T12" fmla="*/ 0 w 41"/>
                <a:gd name="T13" fmla="*/ 543464 h 53"/>
                <a:gd name="T14" fmla="*/ 522481 w 41"/>
                <a:gd name="T15" fmla="*/ 1066800 h 53"/>
                <a:gd name="T16" fmla="*/ 823913 w 41"/>
                <a:gd name="T17" fmla="*/ 764875 h 53"/>
                <a:gd name="T18" fmla="*/ 823913 w 41"/>
                <a:gd name="T19" fmla="*/ 704491 h 53"/>
                <a:gd name="T20" fmla="*/ 763627 w 41"/>
                <a:gd name="T21" fmla="*/ 764875 h 53"/>
                <a:gd name="T22" fmla="*/ 301432 w 41"/>
                <a:gd name="T23" fmla="*/ 322053 h 53"/>
                <a:gd name="T24" fmla="*/ 562672 w 41"/>
                <a:gd name="T25" fmla="*/ 60385 h 53"/>
                <a:gd name="T26" fmla="*/ 602863 w 41"/>
                <a:gd name="T27" fmla="*/ 100642 h 53"/>
                <a:gd name="T28" fmla="*/ 54257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3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01706 w 17"/>
                <a:gd name="T1" fmla="*/ 362778 h 23"/>
                <a:gd name="T2" fmla="*/ 181535 w 17"/>
                <a:gd name="T3" fmla="*/ 342624 h 23"/>
                <a:gd name="T4" fmla="*/ 121024 w 17"/>
                <a:gd name="T5" fmla="*/ 282161 h 23"/>
                <a:gd name="T6" fmla="*/ 121024 w 17"/>
                <a:gd name="T7" fmla="*/ 241852 h 23"/>
                <a:gd name="T8" fmla="*/ 181535 w 17"/>
                <a:gd name="T9" fmla="*/ 181389 h 23"/>
                <a:gd name="T10" fmla="*/ 201706 w 17"/>
                <a:gd name="T11" fmla="*/ 161235 h 23"/>
                <a:gd name="T12" fmla="*/ 221876 w 17"/>
                <a:gd name="T13" fmla="*/ 181389 h 23"/>
                <a:gd name="T14" fmla="*/ 302559 w 17"/>
                <a:gd name="T15" fmla="*/ 241852 h 23"/>
                <a:gd name="T16" fmla="*/ 302559 w 17"/>
                <a:gd name="T17" fmla="*/ 282161 h 23"/>
                <a:gd name="T18" fmla="*/ 221876 w 17"/>
                <a:gd name="T19" fmla="*/ 342624 h 23"/>
                <a:gd name="T20" fmla="*/ 201706 w 17"/>
                <a:gd name="T21" fmla="*/ 362778 h 23"/>
                <a:gd name="T22" fmla="*/ 302559 w 17"/>
                <a:gd name="T23" fmla="*/ 0 h 23"/>
                <a:gd name="T24" fmla="*/ 0 w 17"/>
                <a:gd name="T25" fmla="*/ 302315 h 23"/>
                <a:gd name="T26" fmla="*/ 161365 w 17"/>
                <a:gd name="T27" fmla="*/ 463550 h 23"/>
                <a:gd name="T28" fmla="*/ 342900 w 17"/>
                <a:gd name="T29" fmla="*/ 282161 h 23"/>
                <a:gd name="T30" fmla="*/ 322729 w 17"/>
                <a:gd name="T31" fmla="*/ 60463 h 23"/>
                <a:gd name="T32" fmla="*/ 322729 w 17"/>
                <a:gd name="T33" fmla="*/ 60463 h 23"/>
                <a:gd name="T34" fmla="*/ 302559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41056 w 26"/>
                <a:gd name="T1" fmla="*/ 462144 h 35"/>
                <a:gd name="T2" fmla="*/ 40176 w 26"/>
                <a:gd name="T3" fmla="*/ 261212 h 35"/>
                <a:gd name="T4" fmla="*/ 160704 w 26"/>
                <a:gd name="T5" fmla="*/ 120559 h 35"/>
                <a:gd name="T6" fmla="*/ 361584 w 26"/>
                <a:gd name="T7" fmla="*/ 321491 h 35"/>
                <a:gd name="T8" fmla="*/ 241056 w 26"/>
                <a:gd name="T9" fmla="*/ 462144 h 35"/>
                <a:gd name="T10" fmla="*/ 261144 w 26"/>
                <a:gd name="T11" fmla="*/ 180839 h 35"/>
                <a:gd name="T12" fmla="*/ 180792 w 26"/>
                <a:gd name="T13" fmla="*/ 120559 h 35"/>
                <a:gd name="T14" fmla="*/ 261144 w 26"/>
                <a:gd name="T15" fmla="*/ 40186 h 35"/>
                <a:gd name="T16" fmla="*/ 321408 w 26"/>
                <a:gd name="T17" fmla="*/ 120559 h 35"/>
                <a:gd name="T18" fmla="*/ 261144 w 26"/>
                <a:gd name="T19" fmla="*/ 180839 h 35"/>
                <a:gd name="T20" fmla="*/ 261144 w 26"/>
                <a:gd name="T21" fmla="*/ 0 h 35"/>
                <a:gd name="T22" fmla="*/ 0 w 26"/>
                <a:gd name="T23" fmla="*/ 261212 h 35"/>
                <a:gd name="T24" fmla="*/ 462024 w 26"/>
                <a:gd name="T25" fmla="*/ 703262 h 35"/>
                <a:gd name="T26" fmla="*/ 522288 w 26"/>
                <a:gd name="T27" fmla="*/ 642982 h 35"/>
                <a:gd name="T28" fmla="*/ 502200 w 26"/>
                <a:gd name="T29" fmla="*/ 602796 h 35"/>
                <a:gd name="T30" fmla="*/ 441936 w 26"/>
                <a:gd name="T31" fmla="*/ 663076 h 35"/>
                <a:gd name="T32" fmla="*/ 241056 w 26"/>
                <a:gd name="T33" fmla="*/ 462144 h 35"/>
                <a:gd name="T34" fmla="*/ 381672 w 26"/>
                <a:gd name="T35" fmla="*/ 341584 h 35"/>
                <a:gd name="T36" fmla="*/ 462024 w 26"/>
                <a:gd name="T37" fmla="*/ 421957 h 35"/>
                <a:gd name="T38" fmla="*/ 381672 w 26"/>
                <a:gd name="T39" fmla="*/ 200932 h 35"/>
                <a:gd name="T40" fmla="*/ 321408 w 26"/>
                <a:gd name="T41" fmla="*/ 140652 h 35"/>
                <a:gd name="T42" fmla="*/ 341496 w 26"/>
                <a:gd name="T43" fmla="*/ 140652 h 35"/>
                <a:gd name="T44" fmla="*/ 361584 w 26"/>
                <a:gd name="T45" fmla="*/ 160746 h 35"/>
                <a:gd name="T46" fmla="*/ 301320 w 26"/>
                <a:gd name="T47" fmla="*/ 40186 h 35"/>
                <a:gd name="T48" fmla="*/ 261144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6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0 h 89"/>
                <a:gd name="T2" fmla="*/ 0 w 89"/>
                <a:gd name="T3" fmla="*/ 80962 h 89"/>
                <a:gd name="T4" fmla="*/ 80963 w 89"/>
                <a:gd name="T5" fmla="*/ 141287 h 89"/>
                <a:gd name="T6" fmla="*/ 141288 w 89"/>
                <a:gd name="T7" fmla="*/ 80962 h 89"/>
                <a:gd name="T8" fmla="*/ 80963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65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0 h 89"/>
                <a:gd name="T2" fmla="*/ 0 w 89"/>
                <a:gd name="T3" fmla="*/ 80962 h 89"/>
                <a:gd name="T4" fmla="*/ 80963 w 89"/>
                <a:gd name="T5" fmla="*/ 141287 h 89"/>
                <a:gd name="T6" fmla="*/ 141288 w 89"/>
                <a:gd name="T7" fmla="*/ 80962 h 89"/>
                <a:gd name="T8" fmla="*/ 80963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66"/>
            <p:cNvSpPr>
              <a:spLocks/>
            </p:cNvSpPr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0108 w 3"/>
                <a:gd name="T1" fmla="*/ 0 h 3"/>
                <a:gd name="T2" fmla="*/ 0 w 3"/>
                <a:gd name="T3" fmla="*/ 0 h 3"/>
                <a:gd name="T4" fmla="*/ 60325 w 3"/>
                <a:gd name="T5" fmla="*/ 60325 h 3"/>
                <a:gd name="T6" fmla="*/ 40217 w 3"/>
                <a:gd name="T7" fmla="*/ 20108 h 3"/>
                <a:gd name="T8" fmla="*/ 20108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6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120650 w 203"/>
                <a:gd name="T1" fmla="*/ 0 h 215"/>
                <a:gd name="T2" fmla="*/ 0 w 203"/>
                <a:gd name="T3" fmla="*/ 139700 h 215"/>
                <a:gd name="T4" fmla="*/ 201613 w 203"/>
                <a:gd name="T5" fmla="*/ 341312 h 215"/>
                <a:gd name="T6" fmla="*/ 322263 w 203"/>
                <a:gd name="T7" fmla="*/ 200025 h 215"/>
                <a:gd name="T8" fmla="*/ 120650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6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120650 w 203"/>
                <a:gd name="T1" fmla="*/ 0 h 215"/>
                <a:gd name="T2" fmla="*/ 0 w 203"/>
                <a:gd name="T3" fmla="*/ 139700 h 215"/>
                <a:gd name="T4" fmla="*/ 201613 w 203"/>
                <a:gd name="T5" fmla="*/ 341312 h 215"/>
                <a:gd name="T6" fmla="*/ 322263 w 203"/>
                <a:gd name="T7" fmla="*/ 200025 h 215"/>
                <a:gd name="T8" fmla="*/ 120650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69"/>
            <p:cNvSpPr>
              <a:spLocks/>
            </p:cNvSpPr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141044 w 13"/>
                <a:gd name="T1" fmla="*/ 0 h 16"/>
                <a:gd name="T2" fmla="*/ 0 w 13"/>
                <a:gd name="T3" fmla="*/ 120848 h 16"/>
                <a:gd name="T4" fmla="*/ 201491 w 13"/>
                <a:gd name="T5" fmla="*/ 322262 h 16"/>
                <a:gd name="T6" fmla="*/ 261938 w 13"/>
                <a:gd name="T7" fmla="*/ 261838 h 16"/>
                <a:gd name="T8" fmla="*/ 221640 w 13"/>
                <a:gd name="T9" fmla="*/ 80566 h 16"/>
                <a:gd name="T10" fmla="*/ 141044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685800 h 444"/>
                <a:gd name="T2" fmla="*/ 39688 w 443"/>
                <a:gd name="T3" fmla="*/ 261938 h 444"/>
                <a:gd name="T4" fmla="*/ 39688 w 443"/>
                <a:gd name="T5" fmla="*/ 242888 h 444"/>
                <a:gd name="T6" fmla="*/ 461963 w 443"/>
                <a:gd name="T7" fmla="*/ 665163 h 444"/>
                <a:gd name="T8" fmla="*/ 441325 w 443"/>
                <a:gd name="T9" fmla="*/ 685800 h 444"/>
                <a:gd name="T10" fmla="*/ 481013 w 443"/>
                <a:gd name="T11" fmla="*/ 644525 h 444"/>
                <a:gd name="T12" fmla="*/ 60325 w 443"/>
                <a:gd name="T13" fmla="*/ 222250 h 444"/>
                <a:gd name="T14" fmla="*/ 79375 w 443"/>
                <a:gd name="T15" fmla="*/ 201613 h 444"/>
                <a:gd name="T16" fmla="*/ 501650 w 443"/>
                <a:gd name="T17" fmla="*/ 623888 h 444"/>
                <a:gd name="T18" fmla="*/ 481013 w 443"/>
                <a:gd name="T19" fmla="*/ 644525 h 444"/>
                <a:gd name="T20" fmla="*/ 522288 w 443"/>
                <a:gd name="T21" fmla="*/ 604838 h 444"/>
                <a:gd name="T22" fmla="*/ 100013 w 443"/>
                <a:gd name="T23" fmla="*/ 182563 h 444"/>
                <a:gd name="T24" fmla="*/ 100013 w 443"/>
                <a:gd name="T25" fmla="*/ 182563 h 444"/>
                <a:gd name="T26" fmla="*/ 522288 w 443"/>
                <a:gd name="T27" fmla="*/ 604838 h 444"/>
                <a:gd name="T28" fmla="*/ 522288 w 443"/>
                <a:gd name="T29" fmla="*/ 604838 h 444"/>
                <a:gd name="T30" fmla="*/ 461963 w 443"/>
                <a:gd name="T31" fmla="*/ 322263 h 444"/>
                <a:gd name="T32" fmla="*/ 300038 w 443"/>
                <a:gd name="T33" fmla="*/ 161925 h 444"/>
                <a:gd name="T34" fmla="*/ 320675 w 443"/>
                <a:gd name="T35" fmla="*/ 161925 h 444"/>
                <a:gd name="T36" fmla="*/ 481013 w 443"/>
                <a:gd name="T37" fmla="*/ 303213 h 444"/>
                <a:gd name="T38" fmla="*/ 461963 w 443"/>
                <a:gd name="T39" fmla="*/ 322263 h 444"/>
                <a:gd name="T40" fmla="*/ 541338 w 443"/>
                <a:gd name="T41" fmla="*/ 584200 h 444"/>
                <a:gd name="T42" fmla="*/ 119063 w 443"/>
                <a:gd name="T43" fmla="*/ 161925 h 444"/>
                <a:gd name="T44" fmla="*/ 139700 w 443"/>
                <a:gd name="T45" fmla="*/ 141288 h 444"/>
                <a:gd name="T46" fmla="*/ 561975 w 443"/>
                <a:gd name="T47" fmla="*/ 563563 h 444"/>
                <a:gd name="T48" fmla="*/ 541338 w 443"/>
                <a:gd name="T49" fmla="*/ 584200 h 444"/>
                <a:gd name="T50" fmla="*/ 220663 w 443"/>
                <a:gd name="T51" fmla="*/ 201613 h 444"/>
                <a:gd name="T52" fmla="*/ 160338 w 443"/>
                <a:gd name="T53" fmla="*/ 141288 h 444"/>
                <a:gd name="T54" fmla="*/ 220663 w 443"/>
                <a:gd name="T55" fmla="*/ 60325 h 444"/>
                <a:gd name="T56" fmla="*/ 300038 w 443"/>
                <a:gd name="T57" fmla="*/ 141288 h 444"/>
                <a:gd name="T58" fmla="*/ 220663 w 443"/>
                <a:gd name="T59" fmla="*/ 201613 h 444"/>
                <a:gd name="T60" fmla="*/ 239713 w 443"/>
                <a:gd name="T61" fmla="*/ 0 h 444"/>
                <a:gd name="T62" fmla="*/ 0 w 443"/>
                <a:gd name="T63" fmla="*/ 261938 h 444"/>
                <a:gd name="T64" fmla="*/ 441325 w 443"/>
                <a:gd name="T65" fmla="*/ 704850 h 444"/>
                <a:gd name="T66" fmla="*/ 703263 w 443"/>
                <a:gd name="T67" fmla="*/ 463550 h 444"/>
                <a:gd name="T68" fmla="*/ 239713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685800 h 444"/>
                <a:gd name="T2" fmla="*/ 39688 w 443"/>
                <a:gd name="T3" fmla="*/ 261938 h 444"/>
                <a:gd name="T4" fmla="*/ 39688 w 443"/>
                <a:gd name="T5" fmla="*/ 242888 h 444"/>
                <a:gd name="T6" fmla="*/ 461963 w 443"/>
                <a:gd name="T7" fmla="*/ 665163 h 444"/>
                <a:gd name="T8" fmla="*/ 441325 w 443"/>
                <a:gd name="T9" fmla="*/ 685800 h 444"/>
                <a:gd name="T10" fmla="*/ 481013 w 443"/>
                <a:gd name="T11" fmla="*/ 644525 h 444"/>
                <a:gd name="T12" fmla="*/ 60325 w 443"/>
                <a:gd name="T13" fmla="*/ 222250 h 444"/>
                <a:gd name="T14" fmla="*/ 79375 w 443"/>
                <a:gd name="T15" fmla="*/ 201613 h 444"/>
                <a:gd name="T16" fmla="*/ 501650 w 443"/>
                <a:gd name="T17" fmla="*/ 623888 h 444"/>
                <a:gd name="T18" fmla="*/ 481013 w 443"/>
                <a:gd name="T19" fmla="*/ 644525 h 444"/>
                <a:gd name="T20" fmla="*/ 522288 w 443"/>
                <a:gd name="T21" fmla="*/ 604838 h 444"/>
                <a:gd name="T22" fmla="*/ 100013 w 443"/>
                <a:gd name="T23" fmla="*/ 182563 h 444"/>
                <a:gd name="T24" fmla="*/ 100013 w 443"/>
                <a:gd name="T25" fmla="*/ 182563 h 444"/>
                <a:gd name="T26" fmla="*/ 522288 w 443"/>
                <a:gd name="T27" fmla="*/ 604838 h 444"/>
                <a:gd name="T28" fmla="*/ 522288 w 443"/>
                <a:gd name="T29" fmla="*/ 604838 h 444"/>
                <a:gd name="T30" fmla="*/ 461963 w 443"/>
                <a:gd name="T31" fmla="*/ 322263 h 444"/>
                <a:gd name="T32" fmla="*/ 300038 w 443"/>
                <a:gd name="T33" fmla="*/ 161925 h 444"/>
                <a:gd name="T34" fmla="*/ 320675 w 443"/>
                <a:gd name="T35" fmla="*/ 161925 h 444"/>
                <a:gd name="T36" fmla="*/ 481013 w 443"/>
                <a:gd name="T37" fmla="*/ 303213 h 444"/>
                <a:gd name="T38" fmla="*/ 461963 w 443"/>
                <a:gd name="T39" fmla="*/ 322263 h 444"/>
                <a:gd name="T40" fmla="*/ 541338 w 443"/>
                <a:gd name="T41" fmla="*/ 584200 h 444"/>
                <a:gd name="T42" fmla="*/ 119063 w 443"/>
                <a:gd name="T43" fmla="*/ 161925 h 444"/>
                <a:gd name="T44" fmla="*/ 139700 w 443"/>
                <a:gd name="T45" fmla="*/ 141288 h 444"/>
                <a:gd name="T46" fmla="*/ 561975 w 443"/>
                <a:gd name="T47" fmla="*/ 563563 h 444"/>
                <a:gd name="T48" fmla="*/ 541338 w 443"/>
                <a:gd name="T49" fmla="*/ 584200 h 444"/>
                <a:gd name="T50" fmla="*/ 220663 w 443"/>
                <a:gd name="T51" fmla="*/ 201613 h 444"/>
                <a:gd name="T52" fmla="*/ 160338 w 443"/>
                <a:gd name="T53" fmla="*/ 141288 h 444"/>
                <a:gd name="T54" fmla="*/ 220663 w 443"/>
                <a:gd name="T55" fmla="*/ 60325 h 444"/>
                <a:gd name="T56" fmla="*/ 300038 w 443"/>
                <a:gd name="T57" fmla="*/ 141288 h 444"/>
                <a:gd name="T58" fmla="*/ 220663 w 443"/>
                <a:gd name="T59" fmla="*/ 201613 h 444"/>
                <a:gd name="T60" fmla="*/ 239713 w 443"/>
                <a:gd name="T61" fmla="*/ 0 h 444"/>
                <a:gd name="T62" fmla="*/ 0 w 443"/>
                <a:gd name="T63" fmla="*/ 261938 h 444"/>
                <a:gd name="T64" fmla="*/ 441325 w 443"/>
                <a:gd name="T65" fmla="*/ 704850 h 444"/>
                <a:gd name="T66" fmla="*/ 703263 w 443"/>
                <a:gd name="T67" fmla="*/ 463550 h 444"/>
                <a:gd name="T68" fmla="*/ 239713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72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0 h 89"/>
                <a:gd name="T2" fmla="*/ 0 w 88"/>
                <a:gd name="T3" fmla="*/ 80962 h 89"/>
                <a:gd name="T4" fmla="*/ 60325 w 88"/>
                <a:gd name="T5" fmla="*/ 141287 h 89"/>
                <a:gd name="T6" fmla="*/ 139700 w 88"/>
                <a:gd name="T7" fmla="*/ 80962 h 89"/>
                <a:gd name="T8" fmla="*/ 60325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7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0 h 89"/>
                <a:gd name="T2" fmla="*/ 0 w 88"/>
                <a:gd name="T3" fmla="*/ 80962 h 89"/>
                <a:gd name="T4" fmla="*/ 60325 w 88"/>
                <a:gd name="T5" fmla="*/ 141287 h 89"/>
                <a:gd name="T6" fmla="*/ 139700 w 88"/>
                <a:gd name="T7" fmla="*/ 80962 h 89"/>
                <a:gd name="T8" fmla="*/ 60325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74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0638 w 114"/>
                <a:gd name="T1" fmla="*/ 0 h 101"/>
                <a:gd name="T2" fmla="*/ 0 w 114"/>
                <a:gd name="T3" fmla="*/ 0 h 101"/>
                <a:gd name="T4" fmla="*/ 161925 w 114"/>
                <a:gd name="T5" fmla="*/ 160337 h 101"/>
                <a:gd name="T6" fmla="*/ 180975 w 114"/>
                <a:gd name="T7" fmla="*/ 141287 h 101"/>
                <a:gd name="T8" fmla="*/ 20638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4" name="Freeform 7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0638 w 114"/>
                <a:gd name="T1" fmla="*/ 0 h 101"/>
                <a:gd name="T2" fmla="*/ 0 w 114"/>
                <a:gd name="T3" fmla="*/ 0 h 101"/>
                <a:gd name="T4" fmla="*/ 161925 w 114"/>
                <a:gd name="T5" fmla="*/ 160337 h 101"/>
                <a:gd name="T6" fmla="*/ 180975 w 114"/>
                <a:gd name="T7" fmla="*/ 141287 h 101"/>
                <a:gd name="T8" fmla="*/ 20638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76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0638 w 279"/>
                <a:gd name="T1" fmla="*/ 0 h 279"/>
                <a:gd name="T2" fmla="*/ 0 w 279"/>
                <a:gd name="T3" fmla="*/ 20637 h 279"/>
                <a:gd name="T4" fmla="*/ 422275 w 279"/>
                <a:gd name="T5" fmla="*/ 442912 h 279"/>
                <a:gd name="T6" fmla="*/ 442913 w 279"/>
                <a:gd name="T7" fmla="*/ 422275 h 279"/>
                <a:gd name="T8" fmla="*/ 20638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7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0638 w 279"/>
                <a:gd name="T1" fmla="*/ 0 h 279"/>
                <a:gd name="T2" fmla="*/ 0 w 279"/>
                <a:gd name="T3" fmla="*/ 20637 h 279"/>
                <a:gd name="T4" fmla="*/ 422275 w 279"/>
                <a:gd name="T5" fmla="*/ 442912 h 279"/>
                <a:gd name="T6" fmla="*/ 442913 w 279"/>
                <a:gd name="T7" fmla="*/ 422275 h 279"/>
                <a:gd name="T8" fmla="*/ 20638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78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422275 w 266"/>
                <a:gd name="T5" fmla="*/ 422275 h 266"/>
                <a:gd name="T6" fmla="*/ 422275 w 266"/>
                <a:gd name="T7" fmla="*/ 422275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7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422275 w 266"/>
                <a:gd name="T5" fmla="*/ 422275 h 266"/>
                <a:gd name="T6" fmla="*/ 422275 w 266"/>
                <a:gd name="T7" fmla="*/ 422275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80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19050 w 278"/>
                <a:gd name="T1" fmla="*/ 0 h 279"/>
                <a:gd name="T2" fmla="*/ 0 w 278"/>
                <a:gd name="T3" fmla="*/ 20637 h 279"/>
                <a:gd name="T4" fmla="*/ 420688 w 278"/>
                <a:gd name="T5" fmla="*/ 442912 h 279"/>
                <a:gd name="T6" fmla="*/ 441325 w 278"/>
                <a:gd name="T7" fmla="*/ 422275 h 279"/>
                <a:gd name="T8" fmla="*/ 19050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8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19050 w 278"/>
                <a:gd name="T1" fmla="*/ 0 h 279"/>
                <a:gd name="T2" fmla="*/ 0 w 278"/>
                <a:gd name="T3" fmla="*/ 20637 h 279"/>
                <a:gd name="T4" fmla="*/ 420688 w 278"/>
                <a:gd name="T5" fmla="*/ 442912 h 279"/>
                <a:gd name="T6" fmla="*/ 441325 w 278"/>
                <a:gd name="T7" fmla="*/ 422275 h 279"/>
                <a:gd name="T8" fmla="*/ 19050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82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19050 h 279"/>
                <a:gd name="T4" fmla="*/ 401638 w 266"/>
                <a:gd name="T5" fmla="*/ 442912 h 279"/>
                <a:gd name="T6" fmla="*/ 422275 w 266"/>
                <a:gd name="T7" fmla="*/ 422275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8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19050 h 279"/>
                <a:gd name="T4" fmla="*/ 401638 w 266"/>
                <a:gd name="T5" fmla="*/ 442912 h 279"/>
                <a:gd name="T6" fmla="*/ 422275 w 266"/>
                <a:gd name="T7" fmla="*/ 422275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84"/>
            <p:cNvSpPr>
              <a:spLocks/>
            </p:cNvSpPr>
            <p:nvPr/>
          </p:nvSpPr>
          <p:spPr bwMode="auto">
            <a:xfrm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85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100013 w 10"/>
                <a:gd name="T1" fmla="*/ 0 h 10"/>
                <a:gd name="T2" fmla="*/ 80010 w 10"/>
                <a:gd name="T3" fmla="*/ 20161 h 10"/>
                <a:gd name="T4" fmla="*/ 20003 w 10"/>
                <a:gd name="T5" fmla="*/ 80645 h 10"/>
                <a:gd name="T6" fmla="*/ 20003 w 10"/>
                <a:gd name="T7" fmla="*/ 120967 h 10"/>
                <a:gd name="T8" fmla="*/ 80010 w 10"/>
                <a:gd name="T9" fmla="*/ 181451 h 10"/>
                <a:gd name="T10" fmla="*/ 100013 w 10"/>
                <a:gd name="T11" fmla="*/ 201612 h 10"/>
                <a:gd name="T12" fmla="*/ 120015 w 10"/>
                <a:gd name="T13" fmla="*/ 181451 h 10"/>
                <a:gd name="T14" fmla="*/ 200025 w 10"/>
                <a:gd name="T15" fmla="*/ 120967 h 10"/>
                <a:gd name="T16" fmla="*/ 200025 w 10"/>
                <a:gd name="T17" fmla="*/ 80645 h 10"/>
                <a:gd name="T18" fmla="*/ 120015 w 10"/>
                <a:gd name="T19" fmla="*/ 20161 h 10"/>
                <a:gd name="T20" fmla="*/ 100013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86"/>
            <p:cNvSpPr>
              <a:spLocks/>
            </p:cNvSpPr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341313 w 468"/>
                <a:gd name="T1" fmla="*/ 201613 h 824"/>
                <a:gd name="T2" fmla="*/ 201613 w 468"/>
                <a:gd name="T3" fmla="*/ 361950 h 824"/>
                <a:gd name="T4" fmla="*/ 160338 w 468"/>
                <a:gd name="T5" fmla="*/ 482600 h 824"/>
                <a:gd name="T6" fmla="*/ 160338 w 468"/>
                <a:gd name="T7" fmla="*/ 644525 h 824"/>
                <a:gd name="T8" fmla="*/ 0 w 468"/>
                <a:gd name="T9" fmla="*/ 1208088 h 824"/>
                <a:gd name="T10" fmla="*/ 301625 w 468"/>
                <a:gd name="T11" fmla="*/ 1308100 h 824"/>
                <a:gd name="T12" fmla="*/ 442913 w 468"/>
                <a:gd name="T13" fmla="*/ 765175 h 824"/>
                <a:gd name="T14" fmla="*/ 723900 w 468"/>
                <a:gd name="T15" fmla="*/ 463550 h 824"/>
                <a:gd name="T16" fmla="*/ 742950 w 468"/>
                <a:gd name="T17" fmla="*/ 361950 h 824"/>
                <a:gd name="T18" fmla="*/ 703263 w 468"/>
                <a:gd name="T19" fmla="*/ 100013 h 824"/>
                <a:gd name="T20" fmla="*/ 461963 w 468"/>
                <a:gd name="T21" fmla="*/ 342900 h 824"/>
                <a:gd name="T22" fmla="*/ 461963 w 468"/>
                <a:gd name="T23" fmla="*/ 342900 h 824"/>
                <a:gd name="T24" fmla="*/ 442913 w 468"/>
                <a:gd name="T25" fmla="*/ 361950 h 824"/>
                <a:gd name="T26" fmla="*/ 542925 w 468"/>
                <a:gd name="T27" fmla="*/ 160338 h 824"/>
                <a:gd name="T28" fmla="*/ 563563 w 468"/>
                <a:gd name="T29" fmla="*/ 20638 h 824"/>
                <a:gd name="T30" fmla="*/ 522288 w 468"/>
                <a:gd name="T31" fmla="*/ 0 h 824"/>
                <a:gd name="T32" fmla="*/ 422275 w 468"/>
                <a:gd name="T33" fmla="*/ 100013 h 824"/>
                <a:gd name="T34" fmla="*/ 341313 w 468"/>
                <a:gd name="T35" fmla="*/ 201613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87"/>
            <p:cNvSpPr>
              <a:spLocks/>
            </p:cNvSpPr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60325 h 51"/>
                <a:gd name="T2" fmla="*/ 80963 w 51"/>
                <a:gd name="T3" fmla="*/ 80962 h 51"/>
                <a:gd name="T4" fmla="*/ 80963 w 51"/>
                <a:gd name="T5" fmla="*/ 20637 h 51"/>
                <a:gd name="T6" fmla="*/ 60325 w 51"/>
                <a:gd name="T7" fmla="*/ 0 h 51"/>
                <a:gd name="T8" fmla="*/ 0 w 51"/>
                <a:gd name="T9" fmla="*/ 603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7" name="Freeform 88"/>
            <p:cNvSpPr>
              <a:spLocks/>
            </p:cNvSpPr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1146175 h 735"/>
                <a:gd name="T2" fmla="*/ 161925 w 304"/>
                <a:gd name="T3" fmla="*/ 542925 h 735"/>
                <a:gd name="T4" fmla="*/ 422275 w 304"/>
                <a:gd name="T5" fmla="*/ 220662 h 735"/>
                <a:gd name="T6" fmla="*/ 482600 w 304"/>
                <a:gd name="T7" fmla="*/ 0 h 735"/>
                <a:gd name="T8" fmla="*/ 442913 w 304"/>
                <a:gd name="T9" fmla="*/ 241300 h 735"/>
                <a:gd name="T10" fmla="*/ 222250 w 304"/>
                <a:gd name="T11" fmla="*/ 623887 h 735"/>
                <a:gd name="T12" fmla="*/ 80963 w 304"/>
                <a:gd name="T13" fmla="*/ 1166812 h 735"/>
                <a:gd name="T14" fmla="*/ 0 w 304"/>
                <a:gd name="T15" fmla="*/ 1146175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89"/>
            <p:cNvSpPr>
              <a:spLocks/>
            </p:cNvSpPr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160338 w 101"/>
                <a:gd name="T1" fmla="*/ 0 h 114"/>
                <a:gd name="T2" fmla="*/ 0 w 101"/>
                <a:gd name="T3" fmla="*/ 180975 h 114"/>
                <a:gd name="T4" fmla="*/ 120650 w 101"/>
                <a:gd name="T5" fmla="*/ 60325 h 114"/>
                <a:gd name="T6" fmla="*/ 160338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90"/>
            <p:cNvSpPr>
              <a:spLocks/>
            </p:cNvSpPr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1125538 w 823"/>
                <a:gd name="T1" fmla="*/ 401637 h 469"/>
                <a:gd name="T2" fmla="*/ 944563 w 823"/>
                <a:gd name="T3" fmla="*/ 542925 h 469"/>
                <a:gd name="T4" fmla="*/ 823913 w 823"/>
                <a:gd name="T5" fmla="*/ 603250 h 469"/>
                <a:gd name="T6" fmla="*/ 663575 w 823"/>
                <a:gd name="T7" fmla="*/ 584200 h 469"/>
                <a:gd name="T8" fmla="*/ 100013 w 823"/>
                <a:gd name="T9" fmla="*/ 744537 h 469"/>
                <a:gd name="T10" fmla="*/ 0 w 823"/>
                <a:gd name="T11" fmla="*/ 442912 h 469"/>
                <a:gd name="T12" fmla="*/ 563563 w 823"/>
                <a:gd name="T13" fmla="*/ 322262 h 469"/>
                <a:gd name="T14" fmla="*/ 865188 w 823"/>
                <a:gd name="T15" fmla="*/ 39687 h 469"/>
                <a:gd name="T16" fmla="*/ 944563 w 823"/>
                <a:gd name="T17" fmla="*/ 0 h 469"/>
                <a:gd name="T18" fmla="*/ 1225550 w 823"/>
                <a:gd name="T19" fmla="*/ 60325 h 469"/>
                <a:gd name="T20" fmla="*/ 984250 w 823"/>
                <a:gd name="T21" fmla="*/ 301625 h 469"/>
                <a:gd name="T22" fmla="*/ 984250 w 823"/>
                <a:gd name="T23" fmla="*/ 301625 h 469"/>
                <a:gd name="T24" fmla="*/ 944563 w 823"/>
                <a:gd name="T25" fmla="*/ 322262 h 469"/>
                <a:gd name="T26" fmla="*/ 1146175 w 823"/>
                <a:gd name="T27" fmla="*/ 201612 h 469"/>
                <a:gd name="T28" fmla="*/ 1285875 w 823"/>
                <a:gd name="T29" fmla="*/ 180975 h 469"/>
                <a:gd name="T30" fmla="*/ 1306513 w 823"/>
                <a:gd name="T31" fmla="*/ 241300 h 469"/>
                <a:gd name="T32" fmla="*/ 1225550 w 823"/>
                <a:gd name="T33" fmla="*/ 322262 h 469"/>
                <a:gd name="T34" fmla="*/ 1125538 w 823"/>
                <a:gd name="T35" fmla="*/ 40163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91"/>
            <p:cNvSpPr>
              <a:spLocks/>
            </p:cNvSpPr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39688 w 63"/>
                <a:gd name="T1" fmla="*/ 100012 h 63"/>
                <a:gd name="T2" fmla="*/ 0 w 63"/>
                <a:gd name="T3" fmla="*/ 19050 h 63"/>
                <a:gd name="T4" fmla="*/ 80963 w 63"/>
                <a:gd name="T5" fmla="*/ 0 h 63"/>
                <a:gd name="T6" fmla="*/ 100013 w 63"/>
                <a:gd name="T7" fmla="*/ 39687 h 63"/>
                <a:gd name="T8" fmla="*/ 39688 w 63"/>
                <a:gd name="T9" fmla="*/ 10001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63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92"/>
            <p:cNvSpPr>
              <a:spLocks/>
            </p:cNvSpPr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39688 w 734"/>
                <a:gd name="T1" fmla="*/ 482600 h 304"/>
                <a:gd name="T2" fmla="*/ 642938 w 734"/>
                <a:gd name="T3" fmla="*/ 342900 h 304"/>
                <a:gd name="T4" fmla="*/ 965200 w 734"/>
                <a:gd name="T5" fmla="*/ 80963 h 304"/>
                <a:gd name="T6" fmla="*/ 1165225 w 734"/>
                <a:gd name="T7" fmla="*/ 0 h 304"/>
                <a:gd name="T8" fmla="*/ 944563 w 734"/>
                <a:gd name="T9" fmla="*/ 41275 h 304"/>
                <a:gd name="T10" fmla="*/ 563563 w 734"/>
                <a:gd name="T11" fmla="*/ 282575 h 304"/>
                <a:gd name="T12" fmla="*/ 0 w 734"/>
                <a:gd name="T13" fmla="*/ 403225 h 304"/>
                <a:gd name="T14" fmla="*/ 39688 w 734"/>
                <a:gd name="T15" fmla="*/ 482600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2" name="Freeform 93"/>
            <p:cNvSpPr>
              <a:spLocks/>
            </p:cNvSpPr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180975 w 114"/>
                <a:gd name="T1" fmla="*/ 0 h 102"/>
                <a:gd name="T2" fmla="*/ 0 w 114"/>
                <a:gd name="T3" fmla="*/ 161925 h 102"/>
                <a:gd name="T4" fmla="*/ 120650 w 114"/>
                <a:gd name="T5" fmla="*/ 20638 h 102"/>
                <a:gd name="T6" fmla="*/ 180975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3" name="Freeform 94"/>
            <p:cNvSpPr>
              <a:spLocks/>
            </p:cNvSpPr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461963 w 304"/>
                <a:gd name="T1" fmla="*/ 201612 h 127"/>
                <a:gd name="T2" fmla="*/ 482600 w 304"/>
                <a:gd name="T3" fmla="*/ 60325 h 127"/>
                <a:gd name="T4" fmla="*/ 39688 w 304"/>
                <a:gd name="T5" fmla="*/ 0 h 127"/>
                <a:gd name="T6" fmla="*/ 0 w 304"/>
                <a:gd name="T7" fmla="*/ 120650 h 127"/>
                <a:gd name="T8" fmla="*/ 461963 w 304"/>
                <a:gd name="T9" fmla="*/ 201612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" name="任意多边形 109"/>
            <p:cNvSpPr>
              <a:spLocks/>
            </p:cNvSpPr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" name="Freeform 96"/>
            <p:cNvSpPr>
              <a:spLocks/>
            </p:cNvSpPr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0638 h 292"/>
                <a:gd name="T2" fmla="*/ 160338 w 126"/>
                <a:gd name="T3" fmla="*/ 0 h 292"/>
                <a:gd name="T4" fmla="*/ 200025 w 126"/>
                <a:gd name="T5" fmla="*/ 423863 h 292"/>
                <a:gd name="T6" fmla="*/ 100013 w 126"/>
                <a:gd name="T7" fmla="*/ 463550 h 292"/>
                <a:gd name="T8" fmla="*/ 0 w 126"/>
                <a:gd name="T9" fmla="*/ 2063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" name="任意多边形 107"/>
            <p:cNvSpPr>
              <a:spLocks/>
            </p:cNvSpPr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076" name="图片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1"/>
          <a:stretch>
            <a:fillRect/>
          </a:stretch>
        </p:blipFill>
        <p:spPr bwMode="auto">
          <a:xfrm>
            <a:off x="1146175" y="-133350"/>
            <a:ext cx="4437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组合 117"/>
          <p:cNvGrpSpPr>
            <a:grpSpLocks/>
          </p:cNvGrpSpPr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79" name="文本框 135"/>
          <p:cNvSpPr txBox="1">
            <a:spLocks noChangeArrowheads="1"/>
          </p:cNvSpPr>
          <p:nvPr/>
        </p:nvSpPr>
        <p:spPr bwMode="auto">
          <a:xfrm>
            <a:off x="5884863" y="2727325"/>
            <a:ext cx="58880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酷狗</a:t>
            </a: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520</a:t>
            </a: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项目计划</a:t>
            </a:r>
          </a:p>
        </p:txBody>
      </p:sp>
      <p:sp>
        <p:nvSpPr>
          <p:cNvPr id="3080" name="文本框 136"/>
          <p:cNvSpPr txBox="1">
            <a:spLocks noChangeArrowheads="1"/>
          </p:cNvSpPr>
          <p:nvPr/>
        </p:nvSpPr>
        <p:spPr bwMode="auto">
          <a:xfrm>
            <a:off x="5911850" y="4037013"/>
            <a:ext cx="555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大曲库 更好听</a:t>
            </a:r>
          </a:p>
        </p:txBody>
      </p:sp>
      <p:sp>
        <p:nvSpPr>
          <p:cNvPr id="3081" name="文本框 137"/>
          <p:cNvSpPr txBox="1">
            <a:spLocks noChangeArrowheads="1"/>
          </p:cNvSpPr>
          <p:nvPr/>
        </p:nvSpPr>
        <p:spPr bwMode="auto">
          <a:xfrm>
            <a:off x="5899150" y="3660775"/>
            <a:ext cx="559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PROFESSIONAL BUSINESS TEMPLATE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7" y="442037"/>
            <a:ext cx="4057650" cy="622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399" y="442037"/>
            <a:ext cx="4057650" cy="6229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34881" y="923730"/>
            <a:ext cx="157687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请加用户名，酷狗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7395" y="4012163"/>
            <a:ext cx="15768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让朋友来挑战</a:t>
            </a:r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>
          <a:xfrm flipH="1">
            <a:off x="4170783" y="4196829"/>
            <a:ext cx="806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258050" y="4012163"/>
            <a:ext cx="15768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我来挑战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07176" y="923730"/>
            <a:ext cx="157687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请加用户名，酷狗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ICON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2717" y="83976"/>
            <a:ext cx="232429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用户个人页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26399" y="87474"/>
            <a:ext cx="232429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朋友进入页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92073" y="4012163"/>
            <a:ext cx="15768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让朋友来挑战</a:t>
            </a:r>
          </a:p>
        </p:txBody>
      </p:sp>
    </p:spTree>
    <p:extLst>
      <p:ext uri="{BB962C8B-B14F-4D97-AF65-F5344CB8AC3E}">
        <p14:creationId xmlns:p14="http://schemas.microsoft.com/office/powerpoint/2010/main" val="188479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>
          <a:xfrm>
            <a:off x="0" y="9525"/>
            <a:ext cx="11134725" cy="6848475"/>
          </a:xfrm>
          <a:custGeom>
            <a:avLst/>
            <a:gdLst>
              <a:gd name="connsiteX0" fmla="*/ 4447063 w 11135481"/>
              <a:gd name="connsiteY0" fmla="*/ 0 h 6848401"/>
              <a:gd name="connsiteX1" fmla="*/ 11135481 w 11135481"/>
              <a:gd name="connsiteY1" fmla="*/ 6848401 h 6848401"/>
              <a:gd name="connsiteX2" fmla="*/ 0 w 11135481"/>
              <a:gd name="connsiteY2" fmla="*/ 6848401 h 6848401"/>
              <a:gd name="connsiteX3" fmla="*/ 0 w 11135481"/>
              <a:gd name="connsiteY3" fmla="*/ 5676736 h 6848401"/>
              <a:gd name="connsiteX4" fmla="*/ 1611244 w 11135481"/>
              <a:gd name="connsiteY4" fmla="*/ 1056 h 68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481" h="6848401">
                <a:moveTo>
                  <a:pt x="4447063" y="0"/>
                </a:moveTo>
                <a:lnTo>
                  <a:pt x="11135481" y="6848401"/>
                </a:lnTo>
                <a:lnTo>
                  <a:pt x="0" y="6848401"/>
                </a:lnTo>
                <a:lnTo>
                  <a:pt x="0" y="5676736"/>
                </a:lnTo>
                <a:lnTo>
                  <a:pt x="1611244" y="1056"/>
                </a:lnTo>
                <a:close/>
              </a:path>
            </a:pathLst>
          </a:cu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747" name="组合 138"/>
          <p:cNvGrpSpPr>
            <a:grpSpLocks/>
          </p:cNvGrpSpPr>
          <p:nvPr/>
        </p:nvGrpSpPr>
        <p:grpSpPr bwMode="auto">
          <a:xfrm>
            <a:off x="-15875" y="3900488"/>
            <a:ext cx="3355975" cy="2955925"/>
            <a:chOff x="-15875" y="3324226"/>
            <a:chExt cx="4010025" cy="3532187"/>
          </a:xfrm>
        </p:grpSpPr>
        <p:sp>
          <p:nvSpPr>
            <p:cNvPr id="31755" name="Freeform 5"/>
            <p:cNvSpPr>
              <a:spLocks/>
            </p:cNvSpPr>
            <p:nvPr/>
          </p:nvSpPr>
          <p:spPr bwMode="auto">
            <a:xfrm>
              <a:off x="2063750" y="3344863"/>
              <a:ext cx="1909763" cy="1911350"/>
            </a:xfrm>
            <a:custGeom>
              <a:avLst/>
              <a:gdLst>
                <a:gd name="T0" fmla="*/ 864419 w 95"/>
                <a:gd name="T1" fmla="*/ 1891231 h 95"/>
                <a:gd name="T2" fmla="*/ 784008 w 95"/>
                <a:gd name="T3" fmla="*/ 1891231 h 95"/>
                <a:gd name="T4" fmla="*/ 40206 w 95"/>
                <a:gd name="T5" fmla="*/ 1146810 h 95"/>
                <a:gd name="T6" fmla="*/ 20103 w 95"/>
                <a:gd name="T7" fmla="*/ 1046213 h 95"/>
                <a:gd name="T8" fmla="*/ 1065447 w 95"/>
                <a:gd name="T9" fmla="*/ 20119 h 95"/>
                <a:gd name="T10" fmla="*/ 1145858 w 95"/>
                <a:gd name="T11" fmla="*/ 40239 h 95"/>
                <a:gd name="T12" fmla="*/ 1889660 w 95"/>
                <a:gd name="T13" fmla="*/ 784659 h 95"/>
                <a:gd name="T14" fmla="*/ 1889660 w 95"/>
                <a:gd name="T15" fmla="*/ 865137 h 95"/>
                <a:gd name="T16" fmla="*/ 864419 w 95"/>
                <a:gd name="T17" fmla="*/ 1891231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3" y="94"/>
                  </a:moveTo>
                  <a:cubicBezTo>
                    <a:pt x="42" y="95"/>
                    <a:pt x="40" y="95"/>
                    <a:pt x="39" y="94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0"/>
                    <a:pt x="55" y="0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3" y="94"/>
                    <a:pt x="43" y="94"/>
                    <a:pt x="43" y="94"/>
                  </a:cubicBezTo>
                </a:path>
              </a:pathLst>
            </a:custGeom>
            <a:solidFill>
              <a:srgbClr val="6E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Freeform 6"/>
            <p:cNvSpPr>
              <a:spLocks/>
            </p:cNvSpPr>
            <p:nvPr/>
          </p:nvSpPr>
          <p:spPr bwMode="auto">
            <a:xfrm>
              <a:off x="2084387" y="3344863"/>
              <a:ext cx="1909763" cy="1911350"/>
            </a:xfrm>
            <a:custGeom>
              <a:avLst/>
              <a:gdLst>
                <a:gd name="T0" fmla="*/ 844316 w 95"/>
                <a:gd name="T1" fmla="*/ 1891231 h 95"/>
                <a:gd name="T2" fmla="*/ 763905 w 95"/>
                <a:gd name="T3" fmla="*/ 1871111 h 95"/>
                <a:gd name="T4" fmla="*/ 20103 w 95"/>
                <a:gd name="T5" fmla="*/ 1126691 h 95"/>
                <a:gd name="T6" fmla="*/ 20103 w 95"/>
                <a:gd name="T7" fmla="*/ 1046213 h 95"/>
                <a:gd name="T8" fmla="*/ 1045344 w 95"/>
                <a:gd name="T9" fmla="*/ 20119 h 95"/>
                <a:gd name="T10" fmla="*/ 1125755 w 95"/>
                <a:gd name="T11" fmla="*/ 20119 h 95"/>
                <a:gd name="T12" fmla="*/ 1869557 w 95"/>
                <a:gd name="T13" fmla="*/ 784659 h 95"/>
                <a:gd name="T14" fmla="*/ 1889660 w 95"/>
                <a:gd name="T15" fmla="*/ 865137 h 95"/>
                <a:gd name="T16" fmla="*/ 844316 w 95"/>
                <a:gd name="T17" fmla="*/ 1891231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5" h="95">
                  <a:moveTo>
                    <a:pt x="42" y="94"/>
                  </a:moveTo>
                  <a:cubicBezTo>
                    <a:pt x="41" y="95"/>
                    <a:pt x="40" y="95"/>
                    <a:pt x="38" y="9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0"/>
                    <a:pt x="55" y="0"/>
                    <a:pt x="56" y="1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0"/>
                    <a:pt x="95" y="42"/>
                    <a:pt x="94" y="43"/>
                  </a:cubicBezTo>
                  <a:cubicBezTo>
                    <a:pt x="42" y="94"/>
                    <a:pt x="42" y="94"/>
                    <a:pt x="42" y="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Freeform 7"/>
            <p:cNvSpPr>
              <a:spLocks noEditPoints="1"/>
            </p:cNvSpPr>
            <p:nvPr/>
          </p:nvSpPr>
          <p:spPr bwMode="auto">
            <a:xfrm>
              <a:off x="2063750" y="3324226"/>
              <a:ext cx="1930400" cy="1931987"/>
            </a:xfrm>
            <a:custGeom>
              <a:avLst/>
              <a:gdLst>
                <a:gd name="T0" fmla="*/ 40217 w 96"/>
                <a:gd name="T1" fmla="*/ 1147117 h 96"/>
                <a:gd name="T2" fmla="*/ 20108 w 96"/>
                <a:gd name="T3" fmla="*/ 1066618 h 96"/>
                <a:gd name="T4" fmla="*/ 1065742 w 96"/>
                <a:gd name="T5" fmla="*/ 40250 h 96"/>
                <a:gd name="T6" fmla="*/ 1146175 w 96"/>
                <a:gd name="T7" fmla="*/ 40250 h 96"/>
                <a:gd name="T8" fmla="*/ 1890183 w 96"/>
                <a:gd name="T9" fmla="*/ 784870 h 96"/>
                <a:gd name="T10" fmla="*/ 1910292 w 96"/>
                <a:gd name="T11" fmla="*/ 885494 h 96"/>
                <a:gd name="T12" fmla="*/ 884767 w 96"/>
                <a:gd name="T13" fmla="*/ 1911862 h 96"/>
                <a:gd name="T14" fmla="*/ 784225 w 96"/>
                <a:gd name="T15" fmla="*/ 1911862 h 96"/>
                <a:gd name="T16" fmla="*/ 40217 w 96"/>
                <a:gd name="T17" fmla="*/ 1147117 h 96"/>
                <a:gd name="T18" fmla="*/ 1065742 w 96"/>
                <a:gd name="T19" fmla="*/ 40250 h 96"/>
                <a:gd name="T20" fmla="*/ 40217 w 96"/>
                <a:gd name="T21" fmla="*/ 1066618 h 96"/>
                <a:gd name="T22" fmla="*/ 40217 w 96"/>
                <a:gd name="T23" fmla="*/ 1147117 h 96"/>
                <a:gd name="T24" fmla="*/ 804333 w 96"/>
                <a:gd name="T25" fmla="*/ 1891737 h 96"/>
                <a:gd name="T26" fmla="*/ 864658 w 96"/>
                <a:gd name="T27" fmla="*/ 1911862 h 96"/>
                <a:gd name="T28" fmla="*/ 1910292 w 96"/>
                <a:gd name="T29" fmla="*/ 865369 h 96"/>
                <a:gd name="T30" fmla="*/ 1890183 w 96"/>
                <a:gd name="T31" fmla="*/ 804995 h 96"/>
                <a:gd name="T32" fmla="*/ 1146175 w 96"/>
                <a:gd name="T33" fmla="*/ 60375 h 96"/>
                <a:gd name="T34" fmla="*/ 1065742 w 96"/>
                <a:gd name="T35" fmla="*/ 40250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96">
                  <a:moveTo>
                    <a:pt x="2" y="57"/>
                  </a:moveTo>
                  <a:cubicBezTo>
                    <a:pt x="1" y="56"/>
                    <a:pt x="0" y="54"/>
                    <a:pt x="1" y="53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4" y="0"/>
                    <a:pt x="56" y="1"/>
                    <a:pt x="57" y="2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6" y="41"/>
                    <a:pt x="96" y="43"/>
                    <a:pt x="95" y="4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6"/>
                    <a:pt x="41" y="96"/>
                    <a:pt x="39" y="95"/>
                  </a:cubicBezTo>
                  <a:cubicBezTo>
                    <a:pt x="2" y="57"/>
                    <a:pt x="2" y="57"/>
                    <a:pt x="2" y="57"/>
                  </a:cubicBezTo>
                  <a:moveTo>
                    <a:pt x="53" y="2"/>
                  </a:moveTo>
                  <a:cubicBezTo>
                    <a:pt x="2" y="53"/>
                    <a:pt x="2" y="53"/>
                    <a:pt x="2" y="53"/>
                  </a:cubicBezTo>
                  <a:cubicBezTo>
                    <a:pt x="1" y="54"/>
                    <a:pt x="1" y="56"/>
                    <a:pt x="2" y="5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1" y="95"/>
                    <a:pt x="42" y="96"/>
                    <a:pt x="43" y="95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1"/>
                    <a:pt x="94" y="4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6" y="1"/>
                    <a:pt x="54" y="1"/>
                    <a:pt x="53" y="2"/>
                  </a:cubicBezTo>
                </a:path>
              </a:pathLst>
            </a:custGeom>
            <a:solidFill>
              <a:srgbClr val="B8B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Freeform 8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Freeform 9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Freeform 10"/>
            <p:cNvSpPr>
              <a:spLocks/>
            </p:cNvSpPr>
            <p:nvPr/>
          </p:nvSpPr>
          <p:spPr bwMode="auto">
            <a:xfrm>
              <a:off x="3511550" y="3767138"/>
              <a:ext cx="60325" cy="60325"/>
            </a:xfrm>
            <a:custGeom>
              <a:avLst/>
              <a:gdLst>
                <a:gd name="T0" fmla="*/ 40217 w 3"/>
                <a:gd name="T1" fmla="*/ 40217 h 3"/>
                <a:gd name="T2" fmla="*/ 0 w 3"/>
                <a:gd name="T3" fmla="*/ 40217 h 3"/>
                <a:gd name="T4" fmla="*/ 0 w 3"/>
                <a:gd name="T5" fmla="*/ 0 h 3"/>
                <a:gd name="T6" fmla="*/ 40217 w 3"/>
                <a:gd name="T7" fmla="*/ 0 h 3"/>
                <a:gd name="T8" fmla="*/ 40217 w 3"/>
                <a:gd name="T9" fmla="*/ 4021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1"/>
                    <a:pt x="3" y="2"/>
                    <a:pt x="2" y="2"/>
                  </a:cubicBez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Rectangle 11"/>
            <p:cNvSpPr>
              <a:spLocks noChangeArrowheads="1"/>
            </p:cNvSpPr>
            <p:nvPr/>
          </p:nvSpPr>
          <p:spPr bwMode="auto">
            <a:xfrm>
              <a:off x="3532187" y="3787775"/>
              <a:ext cx="19050" cy="2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31762" name="Freeform 12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60325 w 51"/>
                <a:gd name="T1" fmla="*/ 80962 h 51"/>
                <a:gd name="T2" fmla="*/ 39688 w 51"/>
                <a:gd name="T3" fmla="*/ 80962 h 51"/>
                <a:gd name="T4" fmla="*/ 0 w 51"/>
                <a:gd name="T5" fmla="*/ 41275 h 51"/>
                <a:gd name="T6" fmla="*/ 0 w 51"/>
                <a:gd name="T7" fmla="*/ 20637 h 51"/>
                <a:gd name="T8" fmla="*/ 20638 w 51"/>
                <a:gd name="T9" fmla="*/ 0 h 51"/>
                <a:gd name="T10" fmla="*/ 39688 w 51"/>
                <a:gd name="T11" fmla="*/ 0 h 51"/>
                <a:gd name="T12" fmla="*/ 80963 w 51"/>
                <a:gd name="T13" fmla="*/ 41275 h 51"/>
                <a:gd name="T14" fmla="*/ 80963 w 51"/>
                <a:gd name="T15" fmla="*/ 60325 h 51"/>
                <a:gd name="T16" fmla="*/ 60325 w 51"/>
                <a:gd name="T17" fmla="*/ 80962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Freeform 13"/>
            <p:cNvSpPr>
              <a:spLocks/>
            </p:cNvSpPr>
            <p:nvPr/>
          </p:nvSpPr>
          <p:spPr bwMode="auto">
            <a:xfrm>
              <a:off x="2486025" y="4752975"/>
              <a:ext cx="80963" cy="80962"/>
            </a:xfrm>
            <a:custGeom>
              <a:avLst/>
              <a:gdLst>
                <a:gd name="T0" fmla="*/ 60325 w 51"/>
                <a:gd name="T1" fmla="*/ 80962 h 51"/>
                <a:gd name="T2" fmla="*/ 39688 w 51"/>
                <a:gd name="T3" fmla="*/ 80962 h 51"/>
                <a:gd name="T4" fmla="*/ 0 w 51"/>
                <a:gd name="T5" fmla="*/ 41275 h 51"/>
                <a:gd name="T6" fmla="*/ 0 w 51"/>
                <a:gd name="T7" fmla="*/ 20637 h 51"/>
                <a:gd name="T8" fmla="*/ 20638 w 51"/>
                <a:gd name="T9" fmla="*/ 0 h 51"/>
                <a:gd name="T10" fmla="*/ 39688 w 51"/>
                <a:gd name="T11" fmla="*/ 0 h 51"/>
                <a:gd name="T12" fmla="*/ 80963 w 51"/>
                <a:gd name="T13" fmla="*/ 41275 h 51"/>
                <a:gd name="T14" fmla="*/ 80963 w 51"/>
                <a:gd name="T15" fmla="*/ 60325 h 51"/>
                <a:gd name="T16" fmla="*/ 60325 w 51"/>
                <a:gd name="T17" fmla="*/ 80962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" h="51">
                  <a:moveTo>
                    <a:pt x="38" y="51"/>
                  </a:moveTo>
                  <a:lnTo>
                    <a:pt x="25" y="51"/>
                  </a:lnTo>
                  <a:lnTo>
                    <a:pt x="0" y="26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5" y="0"/>
                  </a:lnTo>
                  <a:lnTo>
                    <a:pt x="51" y="26"/>
                  </a:lnTo>
                  <a:lnTo>
                    <a:pt x="51" y="38"/>
                  </a:lnTo>
                  <a:lnTo>
                    <a:pt x="38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Freeform 14"/>
            <p:cNvSpPr>
              <a:spLocks/>
            </p:cNvSpPr>
            <p:nvPr/>
          </p:nvSpPr>
          <p:spPr bwMode="auto">
            <a:xfrm>
              <a:off x="3351212" y="3505200"/>
              <a:ext cx="461963" cy="463550"/>
            </a:xfrm>
            <a:custGeom>
              <a:avLst/>
              <a:gdLst>
                <a:gd name="T0" fmla="*/ 461963 w 291"/>
                <a:gd name="T1" fmla="*/ 463550 h 292"/>
                <a:gd name="T2" fmla="*/ 0 w 291"/>
                <a:gd name="T3" fmla="*/ 20638 h 292"/>
                <a:gd name="T4" fmla="*/ 0 w 291"/>
                <a:gd name="T5" fmla="*/ 0 h 292"/>
                <a:gd name="T6" fmla="*/ 461963 w 291"/>
                <a:gd name="T7" fmla="*/ 463550 h 292"/>
                <a:gd name="T8" fmla="*/ 461963 w 291"/>
                <a:gd name="T9" fmla="*/ 463550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92">
                  <a:moveTo>
                    <a:pt x="291" y="292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91" y="292"/>
                  </a:lnTo>
                  <a:close/>
                </a:path>
              </a:pathLst>
            </a:custGeom>
            <a:solidFill>
              <a:srgbClr val="545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Freeform 15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  <a:close/>
                </a:path>
              </a:pathLst>
            </a:custGeom>
            <a:solidFill>
              <a:srgbClr val="DAD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16"/>
            <p:cNvSpPr>
              <a:spLocks/>
            </p:cNvSpPr>
            <p:nvPr/>
          </p:nvSpPr>
          <p:spPr bwMode="auto">
            <a:xfrm>
              <a:off x="2244725" y="3505200"/>
              <a:ext cx="1587500" cy="1590675"/>
            </a:xfrm>
            <a:custGeom>
              <a:avLst/>
              <a:gdLst>
                <a:gd name="T0" fmla="*/ 684213 w 1000"/>
                <a:gd name="T1" fmla="*/ 1590675 h 1002"/>
                <a:gd name="T2" fmla="*/ 0 w 1000"/>
                <a:gd name="T3" fmla="*/ 906463 h 1002"/>
                <a:gd name="T4" fmla="*/ 904875 w 1000"/>
                <a:gd name="T5" fmla="*/ 0 h 1002"/>
                <a:gd name="T6" fmla="*/ 1587500 w 1000"/>
                <a:gd name="T7" fmla="*/ 684213 h 1002"/>
                <a:gd name="T8" fmla="*/ 684213 w 1000"/>
                <a:gd name="T9" fmla="*/ 1590675 h 10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" h="1002">
                  <a:moveTo>
                    <a:pt x="431" y="1002"/>
                  </a:moveTo>
                  <a:lnTo>
                    <a:pt x="0" y="571"/>
                  </a:lnTo>
                  <a:lnTo>
                    <a:pt x="570" y="0"/>
                  </a:lnTo>
                  <a:lnTo>
                    <a:pt x="1000" y="431"/>
                  </a:lnTo>
                  <a:lnTo>
                    <a:pt x="431" y="10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Freeform 17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161925 w 671"/>
                <a:gd name="T1" fmla="*/ 1066800 h 672"/>
                <a:gd name="T2" fmla="*/ 0 w 671"/>
                <a:gd name="T3" fmla="*/ 906463 h 672"/>
                <a:gd name="T4" fmla="*/ 925513 w 671"/>
                <a:gd name="T5" fmla="*/ 0 h 672"/>
                <a:gd name="T6" fmla="*/ 1065213 w 671"/>
                <a:gd name="T7" fmla="*/ 160338 h 672"/>
                <a:gd name="T8" fmla="*/ 161925 w 671"/>
                <a:gd name="T9" fmla="*/ 106680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Freeform 18"/>
            <p:cNvSpPr>
              <a:spLocks/>
            </p:cNvSpPr>
            <p:nvPr/>
          </p:nvSpPr>
          <p:spPr bwMode="auto">
            <a:xfrm>
              <a:off x="2767012" y="4029075"/>
              <a:ext cx="1065213" cy="1066800"/>
            </a:xfrm>
            <a:custGeom>
              <a:avLst/>
              <a:gdLst>
                <a:gd name="T0" fmla="*/ 161925 w 671"/>
                <a:gd name="T1" fmla="*/ 1066800 h 672"/>
                <a:gd name="T2" fmla="*/ 0 w 671"/>
                <a:gd name="T3" fmla="*/ 906463 h 672"/>
                <a:gd name="T4" fmla="*/ 925513 w 671"/>
                <a:gd name="T5" fmla="*/ 0 h 672"/>
                <a:gd name="T6" fmla="*/ 1065213 w 671"/>
                <a:gd name="T7" fmla="*/ 160338 h 672"/>
                <a:gd name="T8" fmla="*/ 161925 w 671"/>
                <a:gd name="T9" fmla="*/ 106680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1" h="672">
                  <a:moveTo>
                    <a:pt x="102" y="672"/>
                  </a:moveTo>
                  <a:lnTo>
                    <a:pt x="0" y="571"/>
                  </a:lnTo>
                  <a:lnTo>
                    <a:pt x="583" y="0"/>
                  </a:lnTo>
                  <a:lnTo>
                    <a:pt x="671" y="101"/>
                  </a:lnTo>
                  <a:lnTo>
                    <a:pt x="102" y="6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Freeform 19"/>
            <p:cNvSpPr>
              <a:spLocks/>
            </p:cNvSpPr>
            <p:nvPr/>
          </p:nvSpPr>
          <p:spPr bwMode="auto">
            <a:xfrm>
              <a:off x="3089275" y="3505200"/>
              <a:ext cx="742950" cy="744537"/>
            </a:xfrm>
            <a:custGeom>
              <a:avLst/>
              <a:gdLst>
                <a:gd name="T0" fmla="*/ 682625 w 468"/>
                <a:gd name="T1" fmla="*/ 744537 h 469"/>
                <a:gd name="T2" fmla="*/ 0 w 468"/>
                <a:gd name="T3" fmla="*/ 60325 h 469"/>
                <a:gd name="T4" fmla="*/ 60325 w 468"/>
                <a:gd name="T5" fmla="*/ 0 h 469"/>
                <a:gd name="T6" fmla="*/ 742950 w 468"/>
                <a:gd name="T7" fmla="*/ 684212 h 469"/>
                <a:gd name="T8" fmla="*/ 682625 w 468"/>
                <a:gd name="T9" fmla="*/ 744537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8" h="469">
                  <a:moveTo>
                    <a:pt x="430" y="469"/>
                  </a:moveTo>
                  <a:lnTo>
                    <a:pt x="0" y="38"/>
                  </a:lnTo>
                  <a:lnTo>
                    <a:pt x="38" y="0"/>
                  </a:lnTo>
                  <a:lnTo>
                    <a:pt x="468" y="431"/>
                  </a:lnTo>
                  <a:lnTo>
                    <a:pt x="430" y="469"/>
                  </a:lnTo>
                  <a:close/>
                </a:path>
              </a:pathLst>
            </a:custGeom>
            <a:solidFill>
              <a:srgbClr val="409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Freeform 20"/>
            <p:cNvSpPr>
              <a:spLocks/>
            </p:cNvSpPr>
            <p:nvPr/>
          </p:nvSpPr>
          <p:spPr bwMode="auto">
            <a:xfrm>
              <a:off x="3149600" y="3565525"/>
              <a:ext cx="180975" cy="182562"/>
            </a:xfrm>
            <a:custGeom>
              <a:avLst/>
              <a:gdLst>
                <a:gd name="T0" fmla="*/ 180975 w 9"/>
                <a:gd name="T1" fmla="*/ 182562 h 9"/>
                <a:gd name="T2" fmla="*/ 160867 w 9"/>
                <a:gd name="T3" fmla="*/ 182562 h 9"/>
                <a:gd name="T4" fmla="*/ 0 w 9"/>
                <a:gd name="T5" fmla="*/ 20285 h 9"/>
                <a:gd name="T6" fmla="*/ 0 w 9"/>
                <a:gd name="T7" fmla="*/ 0 h 9"/>
                <a:gd name="T8" fmla="*/ 40217 w 9"/>
                <a:gd name="T9" fmla="*/ 0 h 9"/>
                <a:gd name="T10" fmla="*/ 180975 w 9"/>
                <a:gd name="T11" fmla="*/ 141993 h 9"/>
                <a:gd name="T12" fmla="*/ 180975 w 9"/>
                <a:gd name="T13" fmla="*/ 182562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9">
                  <a:moveTo>
                    <a:pt x="9" y="9"/>
                  </a:moveTo>
                  <a:cubicBezTo>
                    <a:pt x="9" y="9"/>
                    <a:pt x="8" y="9"/>
                    <a:pt x="8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lose/>
                </a:path>
              </a:pathLst>
            </a:custGeom>
            <a:solidFill>
              <a:srgbClr val="005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Freeform 21"/>
            <p:cNvSpPr>
              <a:spLocks/>
            </p:cNvSpPr>
            <p:nvPr/>
          </p:nvSpPr>
          <p:spPr bwMode="auto">
            <a:xfrm>
              <a:off x="3351212" y="3767138"/>
              <a:ext cx="260350" cy="261937"/>
            </a:xfrm>
            <a:custGeom>
              <a:avLst/>
              <a:gdLst>
                <a:gd name="T0" fmla="*/ 260350 w 164"/>
                <a:gd name="T1" fmla="*/ 261937 h 165"/>
                <a:gd name="T2" fmla="*/ 239713 w 164"/>
                <a:gd name="T3" fmla="*/ 261937 h 165"/>
                <a:gd name="T4" fmla="*/ 0 w 164"/>
                <a:gd name="T5" fmla="*/ 0 h 165"/>
                <a:gd name="T6" fmla="*/ 0 w 164"/>
                <a:gd name="T7" fmla="*/ 0 h 165"/>
                <a:gd name="T8" fmla="*/ 0 w 164"/>
                <a:gd name="T9" fmla="*/ 0 h 165"/>
                <a:gd name="T10" fmla="*/ 260350 w 164"/>
                <a:gd name="T11" fmla="*/ 241300 h 165"/>
                <a:gd name="T12" fmla="*/ 260350 w 164"/>
                <a:gd name="T13" fmla="*/ 261937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4" h="165">
                  <a:moveTo>
                    <a:pt x="164" y="165"/>
                  </a:moveTo>
                  <a:lnTo>
                    <a:pt x="151" y="165"/>
                  </a:lnTo>
                  <a:lnTo>
                    <a:pt x="0" y="0"/>
                  </a:lnTo>
                  <a:lnTo>
                    <a:pt x="164" y="152"/>
                  </a:lnTo>
                  <a:lnTo>
                    <a:pt x="164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Freeform 22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463550 w 456"/>
                <a:gd name="T1" fmla="*/ 725487 h 457"/>
                <a:gd name="T2" fmla="*/ 0 w 456"/>
                <a:gd name="T3" fmla="*/ 261937 h 457"/>
                <a:gd name="T4" fmla="*/ 261938 w 456"/>
                <a:gd name="T5" fmla="*/ 0 h 457"/>
                <a:gd name="T6" fmla="*/ 723900 w 456"/>
                <a:gd name="T7" fmla="*/ 463550 h 457"/>
                <a:gd name="T8" fmla="*/ 463550 w 456"/>
                <a:gd name="T9" fmla="*/ 72548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Freeform 23"/>
            <p:cNvSpPr>
              <a:spLocks/>
            </p:cNvSpPr>
            <p:nvPr/>
          </p:nvSpPr>
          <p:spPr bwMode="auto">
            <a:xfrm>
              <a:off x="2827337" y="3625850"/>
              <a:ext cx="723900" cy="725487"/>
            </a:xfrm>
            <a:custGeom>
              <a:avLst/>
              <a:gdLst>
                <a:gd name="T0" fmla="*/ 463550 w 456"/>
                <a:gd name="T1" fmla="*/ 725487 h 457"/>
                <a:gd name="T2" fmla="*/ 0 w 456"/>
                <a:gd name="T3" fmla="*/ 261937 h 457"/>
                <a:gd name="T4" fmla="*/ 261938 w 456"/>
                <a:gd name="T5" fmla="*/ 0 h 457"/>
                <a:gd name="T6" fmla="*/ 723900 w 456"/>
                <a:gd name="T7" fmla="*/ 463550 h 457"/>
                <a:gd name="T8" fmla="*/ 463550 w 456"/>
                <a:gd name="T9" fmla="*/ 725487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57">
                  <a:moveTo>
                    <a:pt x="292" y="457"/>
                  </a:moveTo>
                  <a:lnTo>
                    <a:pt x="0" y="165"/>
                  </a:lnTo>
                  <a:lnTo>
                    <a:pt x="165" y="0"/>
                  </a:lnTo>
                  <a:lnTo>
                    <a:pt x="456" y="292"/>
                  </a:lnTo>
                  <a:lnTo>
                    <a:pt x="292" y="4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Freeform 24"/>
            <p:cNvSpPr>
              <a:spLocks/>
            </p:cNvSpPr>
            <p:nvPr/>
          </p:nvSpPr>
          <p:spPr bwMode="auto">
            <a:xfrm>
              <a:off x="3008312" y="3667125"/>
              <a:ext cx="161925" cy="160337"/>
            </a:xfrm>
            <a:custGeom>
              <a:avLst/>
              <a:gdLst>
                <a:gd name="T0" fmla="*/ 80963 w 102"/>
                <a:gd name="T1" fmla="*/ 160337 h 101"/>
                <a:gd name="T2" fmla="*/ 0 w 102"/>
                <a:gd name="T3" fmla="*/ 80962 h 101"/>
                <a:gd name="T4" fmla="*/ 80963 w 102"/>
                <a:gd name="T5" fmla="*/ 0 h 101"/>
                <a:gd name="T6" fmla="*/ 161925 w 102"/>
                <a:gd name="T7" fmla="*/ 80962 h 101"/>
                <a:gd name="T8" fmla="*/ 80963 w 102"/>
                <a:gd name="T9" fmla="*/ 16033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" h="101">
                  <a:moveTo>
                    <a:pt x="51" y="101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102" y="51"/>
                  </a:lnTo>
                  <a:lnTo>
                    <a:pt x="51" y="101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25"/>
            <p:cNvSpPr>
              <a:spLocks/>
            </p:cNvSpPr>
            <p:nvPr/>
          </p:nvSpPr>
          <p:spPr bwMode="auto">
            <a:xfrm>
              <a:off x="3170237" y="3767138"/>
              <a:ext cx="160338" cy="180975"/>
            </a:xfrm>
            <a:custGeom>
              <a:avLst/>
              <a:gdLst>
                <a:gd name="T0" fmla="*/ 139700 w 101"/>
                <a:gd name="T1" fmla="*/ 180975 h 114"/>
                <a:gd name="T2" fmla="*/ 0 w 101"/>
                <a:gd name="T3" fmla="*/ 20638 h 114"/>
                <a:gd name="T4" fmla="*/ 0 w 101"/>
                <a:gd name="T5" fmla="*/ 0 h 114"/>
                <a:gd name="T6" fmla="*/ 160338 w 101"/>
                <a:gd name="T7" fmla="*/ 161925 h 114"/>
                <a:gd name="T8" fmla="*/ 139700 w 101"/>
                <a:gd name="T9" fmla="*/ 180975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14">
                  <a:moveTo>
                    <a:pt x="88" y="114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101" y="102"/>
                  </a:lnTo>
                  <a:lnTo>
                    <a:pt x="88" y="11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Freeform 26"/>
            <p:cNvSpPr>
              <a:spLocks/>
            </p:cNvSpPr>
            <p:nvPr/>
          </p:nvSpPr>
          <p:spPr bwMode="auto">
            <a:xfrm>
              <a:off x="2989262" y="3767138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0 w 266"/>
                <a:gd name="T5" fmla="*/ 0 h 266"/>
                <a:gd name="T6" fmla="*/ 422275 w 266"/>
                <a:gd name="T7" fmla="*/ 422275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Freeform 27"/>
            <p:cNvSpPr>
              <a:spLocks/>
            </p:cNvSpPr>
            <p:nvPr/>
          </p:nvSpPr>
          <p:spPr bwMode="auto">
            <a:xfrm>
              <a:off x="2947987" y="3787775"/>
              <a:ext cx="442913" cy="442912"/>
            </a:xfrm>
            <a:custGeom>
              <a:avLst/>
              <a:gdLst>
                <a:gd name="T0" fmla="*/ 422275 w 279"/>
                <a:gd name="T1" fmla="*/ 442912 h 279"/>
                <a:gd name="T2" fmla="*/ 0 w 279"/>
                <a:gd name="T3" fmla="*/ 20637 h 279"/>
                <a:gd name="T4" fmla="*/ 20638 w 279"/>
                <a:gd name="T5" fmla="*/ 0 h 279"/>
                <a:gd name="T6" fmla="*/ 442913 w 279"/>
                <a:gd name="T7" fmla="*/ 422275 h 279"/>
                <a:gd name="T8" fmla="*/ 422275 w 279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Freeform 28"/>
            <p:cNvSpPr>
              <a:spLocks/>
            </p:cNvSpPr>
            <p:nvPr/>
          </p:nvSpPr>
          <p:spPr bwMode="auto">
            <a:xfrm>
              <a:off x="2928937" y="3827463"/>
              <a:ext cx="422275" cy="442912"/>
            </a:xfrm>
            <a:custGeom>
              <a:avLst/>
              <a:gdLst>
                <a:gd name="T0" fmla="*/ 401638 w 266"/>
                <a:gd name="T1" fmla="*/ 442912 h 279"/>
                <a:gd name="T2" fmla="*/ 0 w 266"/>
                <a:gd name="T3" fmla="*/ 20637 h 279"/>
                <a:gd name="T4" fmla="*/ 0 w 266"/>
                <a:gd name="T5" fmla="*/ 0 h 279"/>
                <a:gd name="T6" fmla="*/ 422275 w 266"/>
                <a:gd name="T7" fmla="*/ 422275 h 279"/>
                <a:gd name="T8" fmla="*/ 401638 w 266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Freeform 29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20638 w 266"/>
                <a:gd name="T5" fmla="*/ 0 h 266"/>
                <a:gd name="T6" fmla="*/ 422275 w 266"/>
                <a:gd name="T7" fmla="*/ 401638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Freeform 30"/>
            <p:cNvSpPr>
              <a:spLocks/>
            </p:cNvSpPr>
            <p:nvPr/>
          </p:nvSpPr>
          <p:spPr bwMode="auto">
            <a:xfrm>
              <a:off x="2887662" y="3868738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20638 w 266"/>
                <a:gd name="T5" fmla="*/ 0 h 266"/>
                <a:gd name="T6" fmla="*/ 422275 w 266"/>
                <a:gd name="T7" fmla="*/ 401638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66" y="253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Freeform 31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461963 w 456"/>
                <a:gd name="T1" fmla="*/ 703262 h 443"/>
                <a:gd name="T2" fmla="*/ 0 w 456"/>
                <a:gd name="T3" fmla="*/ 260350 h 443"/>
                <a:gd name="T4" fmla="*/ 261938 w 456"/>
                <a:gd name="T5" fmla="*/ 0 h 443"/>
                <a:gd name="T6" fmla="*/ 723900 w 456"/>
                <a:gd name="T7" fmla="*/ 442912 h 443"/>
                <a:gd name="T8" fmla="*/ 461963 w 456"/>
                <a:gd name="T9" fmla="*/ 703262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Freeform 32"/>
            <p:cNvSpPr>
              <a:spLocks/>
            </p:cNvSpPr>
            <p:nvPr/>
          </p:nvSpPr>
          <p:spPr bwMode="auto">
            <a:xfrm>
              <a:off x="2546350" y="3929063"/>
              <a:ext cx="723900" cy="703262"/>
            </a:xfrm>
            <a:custGeom>
              <a:avLst/>
              <a:gdLst>
                <a:gd name="T0" fmla="*/ 461963 w 456"/>
                <a:gd name="T1" fmla="*/ 703262 h 443"/>
                <a:gd name="T2" fmla="*/ 0 w 456"/>
                <a:gd name="T3" fmla="*/ 260350 h 443"/>
                <a:gd name="T4" fmla="*/ 261938 w 456"/>
                <a:gd name="T5" fmla="*/ 0 h 443"/>
                <a:gd name="T6" fmla="*/ 723900 w 456"/>
                <a:gd name="T7" fmla="*/ 442912 h 443"/>
                <a:gd name="T8" fmla="*/ 461963 w 456"/>
                <a:gd name="T9" fmla="*/ 703262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6" h="443">
                  <a:moveTo>
                    <a:pt x="291" y="443"/>
                  </a:moveTo>
                  <a:lnTo>
                    <a:pt x="0" y="164"/>
                  </a:lnTo>
                  <a:lnTo>
                    <a:pt x="165" y="0"/>
                  </a:lnTo>
                  <a:lnTo>
                    <a:pt x="456" y="279"/>
                  </a:lnTo>
                  <a:lnTo>
                    <a:pt x="291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Freeform 33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141287 h 89"/>
                <a:gd name="T2" fmla="*/ 0 w 89"/>
                <a:gd name="T3" fmla="*/ 80962 h 89"/>
                <a:gd name="T4" fmla="*/ 80963 w 89"/>
                <a:gd name="T5" fmla="*/ 0 h 89"/>
                <a:gd name="T6" fmla="*/ 141288 w 89"/>
                <a:gd name="T7" fmla="*/ 80962 h 89"/>
                <a:gd name="T8" fmla="*/ 80963 w 89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  <a:close/>
                </a:path>
              </a:pathLst>
            </a:custGeom>
            <a:solidFill>
              <a:srgbClr val="E50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Freeform 3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141287 h 89"/>
                <a:gd name="T2" fmla="*/ 0 w 89"/>
                <a:gd name="T3" fmla="*/ 80962 h 89"/>
                <a:gd name="T4" fmla="*/ 80963 w 89"/>
                <a:gd name="T5" fmla="*/ 0 h 89"/>
                <a:gd name="T6" fmla="*/ 141288 w 89"/>
                <a:gd name="T7" fmla="*/ 80962 h 89"/>
                <a:gd name="T8" fmla="*/ 80963 w 89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89"/>
                  </a:moveTo>
                  <a:lnTo>
                    <a:pt x="0" y="51"/>
                  </a:lnTo>
                  <a:lnTo>
                    <a:pt x="51" y="0"/>
                  </a:lnTo>
                  <a:lnTo>
                    <a:pt x="89" y="51"/>
                  </a:lnTo>
                  <a:lnTo>
                    <a:pt x="51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Freeform 35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160338 w 114"/>
                <a:gd name="T1" fmla="*/ 161925 h 102"/>
                <a:gd name="T2" fmla="*/ 0 w 114"/>
                <a:gd name="T3" fmla="*/ 0 h 102"/>
                <a:gd name="T4" fmla="*/ 19050 w 114"/>
                <a:gd name="T5" fmla="*/ 0 h 102"/>
                <a:gd name="T6" fmla="*/ 180975 w 114"/>
                <a:gd name="T7" fmla="*/ 161925 h 102"/>
                <a:gd name="T8" fmla="*/ 160338 w 114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Freeform 36"/>
            <p:cNvSpPr>
              <a:spLocks/>
            </p:cNvSpPr>
            <p:nvPr/>
          </p:nvSpPr>
          <p:spPr bwMode="auto">
            <a:xfrm>
              <a:off x="2868612" y="4068763"/>
              <a:ext cx="180975" cy="161925"/>
            </a:xfrm>
            <a:custGeom>
              <a:avLst/>
              <a:gdLst>
                <a:gd name="T0" fmla="*/ 160338 w 114"/>
                <a:gd name="T1" fmla="*/ 161925 h 102"/>
                <a:gd name="T2" fmla="*/ 0 w 114"/>
                <a:gd name="T3" fmla="*/ 0 h 102"/>
                <a:gd name="T4" fmla="*/ 19050 w 114"/>
                <a:gd name="T5" fmla="*/ 0 h 102"/>
                <a:gd name="T6" fmla="*/ 180975 w 114"/>
                <a:gd name="T7" fmla="*/ 161925 h 102"/>
                <a:gd name="T8" fmla="*/ 160338 w 114"/>
                <a:gd name="T9" fmla="*/ 161925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2">
                  <a:moveTo>
                    <a:pt x="101" y="102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14" y="102"/>
                  </a:lnTo>
                  <a:lnTo>
                    <a:pt x="101" y="1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Freeform 3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01613 w 203"/>
                <a:gd name="T1" fmla="*/ 341312 h 215"/>
                <a:gd name="T2" fmla="*/ 0 w 203"/>
                <a:gd name="T3" fmla="*/ 139700 h 215"/>
                <a:gd name="T4" fmla="*/ 120650 w 203"/>
                <a:gd name="T5" fmla="*/ 0 h 215"/>
                <a:gd name="T6" fmla="*/ 322263 w 203"/>
                <a:gd name="T7" fmla="*/ 200025 h 215"/>
                <a:gd name="T8" fmla="*/ 201613 w 203"/>
                <a:gd name="T9" fmla="*/ 341312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Freeform 3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201613 w 203"/>
                <a:gd name="T1" fmla="*/ 341312 h 215"/>
                <a:gd name="T2" fmla="*/ 0 w 203"/>
                <a:gd name="T3" fmla="*/ 139700 h 215"/>
                <a:gd name="T4" fmla="*/ 120650 w 203"/>
                <a:gd name="T5" fmla="*/ 0 h 215"/>
                <a:gd name="T6" fmla="*/ 322263 w 203"/>
                <a:gd name="T7" fmla="*/ 200025 h 215"/>
                <a:gd name="T8" fmla="*/ 201613 w 203"/>
                <a:gd name="T9" fmla="*/ 341312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127" y="215"/>
                  </a:moveTo>
                  <a:lnTo>
                    <a:pt x="0" y="88"/>
                  </a:lnTo>
                  <a:lnTo>
                    <a:pt x="76" y="0"/>
                  </a:lnTo>
                  <a:lnTo>
                    <a:pt x="203" y="126"/>
                  </a:lnTo>
                  <a:lnTo>
                    <a:pt x="127" y="2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Freeform 39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01613 w 215"/>
                <a:gd name="T1" fmla="*/ 322262 h 203"/>
                <a:gd name="T2" fmla="*/ 0 w 215"/>
                <a:gd name="T3" fmla="*/ 120650 h 203"/>
                <a:gd name="T4" fmla="*/ 141288 w 215"/>
                <a:gd name="T5" fmla="*/ 0 h 203"/>
                <a:gd name="T6" fmla="*/ 341313 w 215"/>
                <a:gd name="T7" fmla="*/ 201612 h 203"/>
                <a:gd name="T8" fmla="*/ 201613 w 215"/>
                <a:gd name="T9" fmla="*/ 32226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  <a:close/>
                </a:path>
              </a:pathLst>
            </a:custGeom>
            <a:solidFill>
              <a:srgbClr val="2EA6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Freeform 40"/>
            <p:cNvSpPr>
              <a:spLocks/>
            </p:cNvSpPr>
            <p:nvPr/>
          </p:nvSpPr>
          <p:spPr bwMode="auto">
            <a:xfrm>
              <a:off x="2787650" y="4270375"/>
              <a:ext cx="341313" cy="322262"/>
            </a:xfrm>
            <a:custGeom>
              <a:avLst/>
              <a:gdLst>
                <a:gd name="T0" fmla="*/ 201613 w 215"/>
                <a:gd name="T1" fmla="*/ 322262 h 203"/>
                <a:gd name="T2" fmla="*/ 0 w 215"/>
                <a:gd name="T3" fmla="*/ 120650 h 203"/>
                <a:gd name="T4" fmla="*/ 141288 w 215"/>
                <a:gd name="T5" fmla="*/ 0 h 203"/>
                <a:gd name="T6" fmla="*/ 341313 w 215"/>
                <a:gd name="T7" fmla="*/ 201612 h 203"/>
                <a:gd name="T8" fmla="*/ 201613 w 215"/>
                <a:gd name="T9" fmla="*/ 322262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5" h="203">
                  <a:moveTo>
                    <a:pt x="127" y="203"/>
                  </a:moveTo>
                  <a:lnTo>
                    <a:pt x="0" y="76"/>
                  </a:lnTo>
                  <a:lnTo>
                    <a:pt x="89" y="0"/>
                  </a:lnTo>
                  <a:lnTo>
                    <a:pt x="215" y="127"/>
                  </a:lnTo>
                  <a:lnTo>
                    <a:pt x="127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Freeform 41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704850 h 444"/>
                <a:gd name="T2" fmla="*/ 0 w 443"/>
                <a:gd name="T3" fmla="*/ 261938 h 444"/>
                <a:gd name="T4" fmla="*/ 239713 w 443"/>
                <a:gd name="T5" fmla="*/ 0 h 444"/>
                <a:gd name="T6" fmla="*/ 703263 w 443"/>
                <a:gd name="T7" fmla="*/ 463550 h 444"/>
                <a:gd name="T8" fmla="*/ 441325 w 443"/>
                <a:gd name="T9" fmla="*/ 70485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Freeform 42"/>
            <p:cNvSpPr>
              <a:spLocks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704850 h 444"/>
                <a:gd name="T2" fmla="*/ 0 w 443"/>
                <a:gd name="T3" fmla="*/ 261938 h 444"/>
                <a:gd name="T4" fmla="*/ 239713 w 443"/>
                <a:gd name="T5" fmla="*/ 0 h 444"/>
                <a:gd name="T6" fmla="*/ 703263 w 443"/>
                <a:gd name="T7" fmla="*/ 463550 h 444"/>
                <a:gd name="T8" fmla="*/ 441325 w 443"/>
                <a:gd name="T9" fmla="*/ 70485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3" h="444">
                  <a:moveTo>
                    <a:pt x="278" y="444"/>
                  </a:moveTo>
                  <a:lnTo>
                    <a:pt x="0" y="165"/>
                  </a:lnTo>
                  <a:lnTo>
                    <a:pt x="151" y="0"/>
                  </a:lnTo>
                  <a:lnTo>
                    <a:pt x="443" y="292"/>
                  </a:lnTo>
                  <a:lnTo>
                    <a:pt x="278" y="4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Freeform 4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141287 h 89"/>
                <a:gd name="T2" fmla="*/ 0 w 88"/>
                <a:gd name="T3" fmla="*/ 80962 h 89"/>
                <a:gd name="T4" fmla="*/ 60325 w 88"/>
                <a:gd name="T5" fmla="*/ 0 h 89"/>
                <a:gd name="T6" fmla="*/ 139700 w 88"/>
                <a:gd name="T7" fmla="*/ 80962 h 89"/>
                <a:gd name="T8" fmla="*/ 60325 w 88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  <a:close/>
                </a:path>
              </a:pathLst>
            </a:custGeom>
            <a:solidFill>
              <a:srgbClr val="39B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Freeform 44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141287 h 89"/>
                <a:gd name="T2" fmla="*/ 0 w 88"/>
                <a:gd name="T3" fmla="*/ 80962 h 89"/>
                <a:gd name="T4" fmla="*/ 60325 w 88"/>
                <a:gd name="T5" fmla="*/ 0 h 89"/>
                <a:gd name="T6" fmla="*/ 139700 w 88"/>
                <a:gd name="T7" fmla="*/ 80962 h 89"/>
                <a:gd name="T8" fmla="*/ 60325 w 88"/>
                <a:gd name="T9" fmla="*/ 141287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89"/>
                  </a:moveTo>
                  <a:lnTo>
                    <a:pt x="0" y="51"/>
                  </a:lnTo>
                  <a:lnTo>
                    <a:pt x="38" y="0"/>
                  </a:lnTo>
                  <a:lnTo>
                    <a:pt x="88" y="51"/>
                  </a:lnTo>
                  <a:lnTo>
                    <a:pt x="38" y="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Freeform 4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161925 w 114"/>
                <a:gd name="T1" fmla="*/ 160337 h 101"/>
                <a:gd name="T2" fmla="*/ 0 w 114"/>
                <a:gd name="T3" fmla="*/ 0 h 101"/>
                <a:gd name="T4" fmla="*/ 20638 w 114"/>
                <a:gd name="T5" fmla="*/ 0 h 101"/>
                <a:gd name="T6" fmla="*/ 180975 w 114"/>
                <a:gd name="T7" fmla="*/ 141287 h 101"/>
                <a:gd name="T8" fmla="*/ 161925 w 114"/>
                <a:gd name="T9" fmla="*/ 16033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Freeform 46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161925 w 114"/>
                <a:gd name="T1" fmla="*/ 160337 h 101"/>
                <a:gd name="T2" fmla="*/ 0 w 114"/>
                <a:gd name="T3" fmla="*/ 0 h 101"/>
                <a:gd name="T4" fmla="*/ 20638 w 114"/>
                <a:gd name="T5" fmla="*/ 0 h 101"/>
                <a:gd name="T6" fmla="*/ 180975 w 114"/>
                <a:gd name="T7" fmla="*/ 141287 h 101"/>
                <a:gd name="T8" fmla="*/ 161925 w 114"/>
                <a:gd name="T9" fmla="*/ 160337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02" y="101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14" y="89"/>
                  </a:lnTo>
                  <a:lnTo>
                    <a:pt x="102" y="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Freeform 4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422275 w 279"/>
                <a:gd name="T1" fmla="*/ 442912 h 279"/>
                <a:gd name="T2" fmla="*/ 0 w 279"/>
                <a:gd name="T3" fmla="*/ 20637 h 279"/>
                <a:gd name="T4" fmla="*/ 20638 w 279"/>
                <a:gd name="T5" fmla="*/ 0 h 279"/>
                <a:gd name="T6" fmla="*/ 442913 w 279"/>
                <a:gd name="T7" fmla="*/ 422275 h 279"/>
                <a:gd name="T8" fmla="*/ 422275 w 279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  <a:close/>
                </a:path>
              </a:pathLst>
            </a:custGeom>
            <a:solidFill>
              <a:srgbClr val="9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Freeform 48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422275 w 279"/>
                <a:gd name="T1" fmla="*/ 442912 h 279"/>
                <a:gd name="T2" fmla="*/ 0 w 279"/>
                <a:gd name="T3" fmla="*/ 20637 h 279"/>
                <a:gd name="T4" fmla="*/ 20638 w 279"/>
                <a:gd name="T5" fmla="*/ 0 h 279"/>
                <a:gd name="T6" fmla="*/ 442913 w 279"/>
                <a:gd name="T7" fmla="*/ 422275 h 279"/>
                <a:gd name="T8" fmla="*/ 422275 w 279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266" y="279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279" y="266"/>
                  </a:lnTo>
                  <a:lnTo>
                    <a:pt x="266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Freeform 4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0 w 266"/>
                <a:gd name="T5" fmla="*/ 0 h 266"/>
                <a:gd name="T6" fmla="*/ 422275 w 266"/>
                <a:gd name="T7" fmla="*/ 422275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Freeform 50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422275 w 266"/>
                <a:gd name="T1" fmla="*/ 422275 h 266"/>
                <a:gd name="T2" fmla="*/ 0 w 266"/>
                <a:gd name="T3" fmla="*/ 0 h 266"/>
                <a:gd name="T4" fmla="*/ 0 w 266"/>
                <a:gd name="T5" fmla="*/ 0 h 266"/>
                <a:gd name="T6" fmla="*/ 422275 w 266"/>
                <a:gd name="T7" fmla="*/ 422275 h 266"/>
                <a:gd name="T8" fmla="*/ 422275 w 266"/>
                <a:gd name="T9" fmla="*/ 422275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266" y="266"/>
                  </a:moveTo>
                  <a:lnTo>
                    <a:pt x="0" y="0"/>
                  </a:lnTo>
                  <a:lnTo>
                    <a:pt x="266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Freeform 5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420688 w 278"/>
                <a:gd name="T1" fmla="*/ 442912 h 279"/>
                <a:gd name="T2" fmla="*/ 0 w 278"/>
                <a:gd name="T3" fmla="*/ 20637 h 279"/>
                <a:gd name="T4" fmla="*/ 19050 w 278"/>
                <a:gd name="T5" fmla="*/ 0 h 279"/>
                <a:gd name="T6" fmla="*/ 441325 w 278"/>
                <a:gd name="T7" fmla="*/ 422275 h 279"/>
                <a:gd name="T8" fmla="*/ 420688 w 278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Freeform 52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420688 w 278"/>
                <a:gd name="T1" fmla="*/ 442912 h 279"/>
                <a:gd name="T2" fmla="*/ 0 w 278"/>
                <a:gd name="T3" fmla="*/ 20637 h 279"/>
                <a:gd name="T4" fmla="*/ 19050 w 278"/>
                <a:gd name="T5" fmla="*/ 0 h 279"/>
                <a:gd name="T6" fmla="*/ 441325 w 278"/>
                <a:gd name="T7" fmla="*/ 422275 h 279"/>
                <a:gd name="T8" fmla="*/ 420688 w 278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265" y="279"/>
                  </a:moveTo>
                  <a:lnTo>
                    <a:pt x="0" y="13"/>
                  </a:lnTo>
                  <a:lnTo>
                    <a:pt x="12" y="0"/>
                  </a:lnTo>
                  <a:lnTo>
                    <a:pt x="278" y="266"/>
                  </a:lnTo>
                  <a:lnTo>
                    <a:pt x="265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Freeform 5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401638 w 266"/>
                <a:gd name="T1" fmla="*/ 442912 h 279"/>
                <a:gd name="T2" fmla="*/ 0 w 266"/>
                <a:gd name="T3" fmla="*/ 19050 h 279"/>
                <a:gd name="T4" fmla="*/ 0 w 266"/>
                <a:gd name="T5" fmla="*/ 0 h 279"/>
                <a:gd name="T6" fmla="*/ 422275 w 266"/>
                <a:gd name="T7" fmla="*/ 422275 h 279"/>
                <a:gd name="T8" fmla="*/ 401638 w 266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4" name="Freeform 54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401638 w 266"/>
                <a:gd name="T1" fmla="*/ 442912 h 279"/>
                <a:gd name="T2" fmla="*/ 0 w 266"/>
                <a:gd name="T3" fmla="*/ 19050 h 279"/>
                <a:gd name="T4" fmla="*/ 0 w 266"/>
                <a:gd name="T5" fmla="*/ 0 h 279"/>
                <a:gd name="T6" fmla="*/ 422275 w 266"/>
                <a:gd name="T7" fmla="*/ 422275 h 279"/>
                <a:gd name="T8" fmla="*/ 401638 w 266"/>
                <a:gd name="T9" fmla="*/ 442912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253" y="27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266" y="266"/>
                  </a:lnTo>
                  <a:lnTo>
                    <a:pt x="253" y="2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5" name="Freeform 55"/>
            <p:cNvSpPr>
              <a:spLocks/>
            </p:cNvSpPr>
            <p:nvPr/>
          </p:nvSpPr>
          <p:spPr bwMode="auto">
            <a:xfrm>
              <a:off x="3490912" y="4170363"/>
              <a:ext cx="201613" cy="201612"/>
            </a:xfrm>
            <a:custGeom>
              <a:avLst/>
              <a:gdLst>
                <a:gd name="T0" fmla="*/ 120968 w 10"/>
                <a:gd name="T1" fmla="*/ 201612 h 10"/>
                <a:gd name="T2" fmla="*/ 80645 w 10"/>
                <a:gd name="T3" fmla="*/ 201612 h 10"/>
                <a:gd name="T4" fmla="*/ 20161 w 10"/>
                <a:gd name="T5" fmla="*/ 120967 h 10"/>
                <a:gd name="T6" fmla="*/ 20161 w 10"/>
                <a:gd name="T7" fmla="*/ 80645 h 10"/>
                <a:gd name="T8" fmla="*/ 80645 w 10"/>
                <a:gd name="T9" fmla="*/ 20161 h 10"/>
                <a:gd name="T10" fmla="*/ 120968 w 10"/>
                <a:gd name="T11" fmla="*/ 20161 h 10"/>
                <a:gd name="T12" fmla="*/ 181452 w 10"/>
                <a:gd name="T13" fmla="*/ 80645 h 10"/>
                <a:gd name="T14" fmla="*/ 181452 w 10"/>
                <a:gd name="T15" fmla="*/ 120967 h 10"/>
                <a:gd name="T16" fmla="*/ 120968 w 10"/>
                <a:gd name="T17" fmla="*/ 201612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cubicBezTo>
                    <a:pt x="5" y="10"/>
                    <a:pt x="5" y="10"/>
                    <a:pt x="4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5"/>
                    <a:pt x="10" y="6"/>
                    <a:pt x="9" y="6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6" name="Freeform 56"/>
            <p:cNvSpPr>
              <a:spLocks/>
            </p:cNvSpPr>
            <p:nvPr/>
          </p:nvSpPr>
          <p:spPr bwMode="auto">
            <a:xfrm>
              <a:off x="3290887" y="4391025"/>
              <a:ext cx="200025" cy="180975"/>
            </a:xfrm>
            <a:custGeom>
              <a:avLst/>
              <a:gdLst>
                <a:gd name="T0" fmla="*/ 120015 w 10"/>
                <a:gd name="T1" fmla="*/ 180975 h 9"/>
                <a:gd name="T2" fmla="*/ 80010 w 10"/>
                <a:gd name="T3" fmla="*/ 180975 h 9"/>
                <a:gd name="T4" fmla="*/ 0 w 10"/>
                <a:gd name="T5" fmla="*/ 100542 h 9"/>
                <a:gd name="T6" fmla="*/ 0 w 10"/>
                <a:gd name="T7" fmla="*/ 80433 h 9"/>
                <a:gd name="T8" fmla="*/ 80010 w 10"/>
                <a:gd name="T9" fmla="*/ 0 h 9"/>
                <a:gd name="T10" fmla="*/ 120015 w 10"/>
                <a:gd name="T11" fmla="*/ 0 h 9"/>
                <a:gd name="T12" fmla="*/ 180023 w 10"/>
                <a:gd name="T13" fmla="*/ 80433 h 9"/>
                <a:gd name="T14" fmla="*/ 180023 w 10"/>
                <a:gd name="T15" fmla="*/ 100542 h 9"/>
                <a:gd name="T16" fmla="*/ 120015 w 10"/>
                <a:gd name="T17" fmla="*/ 180975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9">
                  <a:moveTo>
                    <a:pt x="6" y="9"/>
                  </a:moveTo>
                  <a:cubicBezTo>
                    <a:pt x="5" y="9"/>
                    <a:pt x="4" y="9"/>
                    <a:pt x="4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0" y="5"/>
                    <a:pt x="9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EE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7" name="Freeform 57"/>
            <p:cNvSpPr>
              <a:spLocks/>
            </p:cNvSpPr>
            <p:nvPr/>
          </p:nvSpPr>
          <p:spPr bwMode="auto">
            <a:xfrm>
              <a:off x="3089275" y="4592638"/>
              <a:ext cx="180975" cy="201612"/>
            </a:xfrm>
            <a:custGeom>
              <a:avLst/>
              <a:gdLst>
                <a:gd name="T0" fmla="*/ 100542 w 9"/>
                <a:gd name="T1" fmla="*/ 181451 h 10"/>
                <a:gd name="T2" fmla="*/ 80433 w 9"/>
                <a:gd name="T3" fmla="*/ 181451 h 10"/>
                <a:gd name="T4" fmla="*/ 0 w 9"/>
                <a:gd name="T5" fmla="*/ 120967 h 10"/>
                <a:gd name="T6" fmla="*/ 0 w 9"/>
                <a:gd name="T7" fmla="*/ 80645 h 10"/>
                <a:gd name="T8" fmla="*/ 80433 w 9"/>
                <a:gd name="T9" fmla="*/ 0 h 10"/>
                <a:gd name="T10" fmla="*/ 100542 w 9"/>
                <a:gd name="T11" fmla="*/ 0 h 10"/>
                <a:gd name="T12" fmla="*/ 180975 w 9"/>
                <a:gd name="T13" fmla="*/ 80645 h 10"/>
                <a:gd name="T14" fmla="*/ 180975 w 9"/>
                <a:gd name="T15" fmla="*/ 120967 h 10"/>
                <a:gd name="T16" fmla="*/ 100542 w 9"/>
                <a:gd name="T17" fmla="*/ 181451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" h="10">
                  <a:moveTo>
                    <a:pt x="5" y="9"/>
                  </a:moveTo>
                  <a:cubicBezTo>
                    <a:pt x="5" y="10"/>
                    <a:pt x="4" y="10"/>
                    <a:pt x="4" y="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6"/>
                  </a:cubicBezTo>
                  <a:cubicBezTo>
                    <a:pt x="5" y="9"/>
                    <a:pt x="5" y="9"/>
                    <a:pt x="5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Freeform 58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120015 w 10"/>
                <a:gd name="T1" fmla="*/ 181451 h 10"/>
                <a:gd name="T2" fmla="*/ 80010 w 10"/>
                <a:gd name="T3" fmla="*/ 181451 h 10"/>
                <a:gd name="T4" fmla="*/ 20003 w 10"/>
                <a:gd name="T5" fmla="*/ 120967 h 10"/>
                <a:gd name="T6" fmla="*/ 20003 w 10"/>
                <a:gd name="T7" fmla="*/ 80645 h 10"/>
                <a:gd name="T8" fmla="*/ 80010 w 10"/>
                <a:gd name="T9" fmla="*/ 20161 h 10"/>
                <a:gd name="T10" fmla="*/ 120015 w 10"/>
                <a:gd name="T11" fmla="*/ 20161 h 10"/>
                <a:gd name="T12" fmla="*/ 200025 w 10"/>
                <a:gd name="T13" fmla="*/ 80645 h 10"/>
                <a:gd name="T14" fmla="*/ 200025 w 10"/>
                <a:gd name="T15" fmla="*/ 120967 h 10"/>
                <a:gd name="T16" fmla="*/ 120015 w 10"/>
                <a:gd name="T17" fmla="*/ 181451 h 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0">
                  <a:moveTo>
                    <a:pt x="6" y="9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Freeform 59"/>
            <p:cNvSpPr>
              <a:spLocks/>
            </p:cNvSpPr>
            <p:nvPr/>
          </p:nvSpPr>
          <p:spPr bwMode="auto">
            <a:xfrm>
              <a:off x="2244725" y="3868738"/>
              <a:ext cx="865188" cy="1227137"/>
            </a:xfrm>
            <a:custGeom>
              <a:avLst/>
              <a:gdLst>
                <a:gd name="T0" fmla="*/ 543258 w 43"/>
                <a:gd name="T1" fmla="*/ 0 h 61"/>
                <a:gd name="T2" fmla="*/ 0 w 43"/>
                <a:gd name="T3" fmla="*/ 543159 h 61"/>
                <a:gd name="T4" fmla="*/ 684102 w 43"/>
                <a:gd name="T5" fmla="*/ 1227137 h 61"/>
                <a:gd name="T6" fmla="*/ 865188 w 43"/>
                <a:gd name="T7" fmla="*/ 1046084 h 61"/>
                <a:gd name="T8" fmla="*/ 865188 w 43"/>
                <a:gd name="T9" fmla="*/ 1046084 h 61"/>
                <a:gd name="T10" fmla="*/ 684102 w 43"/>
                <a:gd name="T11" fmla="*/ 1227137 h 61"/>
                <a:gd name="T12" fmla="*/ 0 w 43"/>
                <a:gd name="T13" fmla="*/ 543159 h 61"/>
                <a:gd name="T14" fmla="*/ 0 w 43"/>
                <a:gd name="T15" fmla="*/ 543159 h 61"/>
                <a:gd name="T16" fmla="*/ 0 w 43"/>
                <a:gd name="T17" fmla="*/ 543159 h 61"/>
                <a:gd name="T18" fmla="*/ 543258 w 43"/>
                <a:gd name="T19" fmla="*/ 0 h 61"/>
                <a:gd name="T20" fmla="*/ 543258 w 43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61"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Freeform 60"/>
            <p:cNvSpPr>
              <a:spLocks/>
            </p:cNvSpPr>
            <p:nvPr/>
          </p:nvSpPr>
          <p:spPr bwMode="auto">
            <a:xfrm>
              <a:off x="2244725" y="4411663"/>
              <a:ext cx="865188" cy="684212"/>
            </a:xfrm>
            <a:custGeom>
              <a:avLst/>
              <a:gdLst>
                <a:gd name="T0" fmla="*/ 0 w 43"/>
                <a:gd name="T1" fmla="*/ 0 h 34"/>
                <a:gd name="T2" fmla="*/ 0 w 43"/>
                <a:gd name="T3" fmla="*/ 0 h 34"/>
                <a:gd name="T4" fmla="*/ 684102 w 43"/>
                <a:gd name="T5" fmla="*/ 684212 h 34"/>
                <a:gd name="T6" fmla="*/ 865188 w 43"/>
                <a:gd name="T7" fmla="*/ 503097 h 34"/>
                <a:gd name="T8" fmla="*/ 865188 w 43"/>
                <a:gd name="T9" fmla="*/ 503097 h 34"/>
                <a:gd name="T10" fmla="*/ 684102 w 43"/>
                <a:gd name="T11" fmla="*/ 684212 h 34"/>
                <a:gd name="T12" fmla="*/ 523137 w 43"/>
                <a:gd name="T13" fmla="*/ 523221 h 34"/>
                <a:gd name="T14" fmla="*/ 0 w 43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1" name="Freeform 61"/>
            <p:cNvSpPr>
              <a:spLocks noEditPoints="1"/>
            </p:cNvSpPr>
            <p:nvPr/>
          </p:nvSpPr>
          <p:spPr bwMode="auto">
            <a:xfrm>
              <a:off x="2244725" y="3868738"/>
              <a:ext cx="823913" cy="1066800"/>
            </a:xfrm>
            <a:custGeom>
              <a:avLst/>
              <a:gdLst>
                <a:gd name="T0" fmla="*/ 482291 w 41"/>
                <a:gd name="T1" fmla="*/ 1026543 h 53"/>
                <a:gd name="T2" fmla="*/ 40191 w 41"/>
                <a:gd name="T3" fmla="*/ 583721 h 53"/>
                <a:gd name="T4" fmla="*/ 281336 w 41"/>
                <a:gd name="T5" fmla="*/ 322053 h 53"/>
                <a:gd name="T6" fmla="*/ 743531 w 41"/>
                <a:gd name="T7" fmla="*/ 785004 h 53"/>
                <a:gd name="T8" fmla="*/ 482291 w 41"/>
                <a:gd name="T9" fmla="*/ 1026543 h 53"/>
                <a:gd name="T10" fmla="*/ 542577 w 41"/>
                <a:gd name="T11" fmla="*/ 0 h 53"/>
                <a:gd name="T12" fmla="*/ 0 w 41"/>
                <a:gd name="T13" fmla="*/ 543464 h 53"/>
                <a:gd name="T14" fmla="*/ 522481 w 41"/>
                <a:gd name="T15" fmla="*/ 1066800 h 53"/>
                <a:gd name="T16" fmla="*/ 823913 w 41"/>
                <a:gd name="T17" fmla="*/ 764875 h 53"/>
                <a:gd name="T18" fmla="*/ 823913 w 41"/>
                <a:gd name="T19" fmla="*/ 704491 h 53"/>
                <a:gd name="T20" fmla="*/ 763627 w 41"/>
                <a:gd name="T21" fmla="*/ 764875 h 53"/>
                <a:gd name="T22" fmla="*/ 301432 w 41"/>
                <a:gd name="T23" fmla="*/ 322053 h 53"/>
                <a:gd name="T24" fmla="*/ 562672 w 41"/>
                <a:gd name="T25" fmla="*/ 60385 h 53"/>
                <a:gd name="T26" fmla="*/ 602863 w 41"/>
                <a:gd name="T27" fmla="*/ 100642 h 53"/>
                <a:gd name="T28" fmla="*/ 542577 w 41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1" h="53">
                  <a:moveTo>
                    <a:pt x="24" y="51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24" y="51"/>
                    <a:pt x="24" y="51"/>
                    <a:pt x="24" y="51"/>
                  </a:cubicBezTo>
                  <a:moveTo>
                    <a:pt x="27" y="0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7"/>
                    <a:pt x="41" y="36"/>
                    <a:pt x="41" y="35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2"/>
                    <a:pt x="27" y="0"/>
                    <a:pt x="27" y="0"/>
                  </a:cubicBezTo>
                </a:path>
              </a:pathLst>
            </a:custGeom>
            <a:solidFill>
              <a:srgbClr val="D4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2" name="Freeform 62"/>
            <p:cNvSpPr>
              <a:spLocks noEditPoints="1"/>
            </p:cNvSpPr>
            <p:nvPr/>
          </p:nvSpPr>
          <p:spPr bwMode="auto">
            <a:xfrm>
              <a:off x="2767012" y="4632325"/>
              <a:ext cx="342900" cy="463550"/>
            </a:xfrm>
            <a:custGeom>
              <a:avLst/>
              <a:gdLst>
                <a:gd name="T0" fmla="*/ 201706 w 17"/>
                <a:gd name="T1" fmla="*/ 362778 h 23"/>
                <a:gd name="T2" fmla="*/ 181535 w 17"/>
                <a:gd name="T3" fmla="*/ 342624 h 23"/>
                <a:gd name="T4" fmla="*/ 121024 w 17"/>
                <a:gd name="T5" fmla="*/ 282161 h 23"/>
                <a:gd name="T6" fmla="*/ 121024 w 17"/>
                <a:gd name="T7" fmla="*/ 241852 h 23"/>
                <a:gd name="T8" fmla="*/ 181535 w 17"/>
                <a:gd name="T9" fmla="*/ 181389 h 23"/>
                <a:gd name="T10" fmla="*/ 201706 w 17"/>
                <a:gd name="T11" fmla="*/ 161235 h 23"/>
                <a:gd name="T12" fmla="*/ 221876 w 17"/>
                <a:gd name="T13" fmla="*/ 181389 h 23"/>
                <a:gd name="T14" fmla="*/ 302559 w 17"/>
                <a:gd name="T15" fmla="*/ 241852 h 23"/>
                <a:gd name="T16" fmla="*/ 302559 w 17"/>
                <a:gd name="T17" fmla="*/ 282161 h 23"/>
                <a:gd name="T18" fmla="*/ 221876 w 17"/>
                <a:gd name="T19" fmla="*/ 342624 h 23"/>
                <a:gd name="T20" fmla="*/ 201706 w 17"/>
                <a:gd name="T21" fmla="*/ 362778 h 23"/>
                <a:gd name="T22" fmla="*/ 302559 w 17"/>
                <a:gd name="T23" fmla="*/ 0 h 23"/>
                <a:gd name="T24" fmla="*/ 0 w 17"/>
                <a:gd name="T25" fmla="*/ 302315 h 23"/>
                <a:gd name="T26" fmla="*/ 161365 w 17"/>
                <a:gd name="T27" fmla="*/ 463550 h 23"/>
                <a:gd name="T28" fmla="*/ 342900 w 17"/>
                <a:gd name="T29" fmla="*/ 282161 h 23"/>
                <a:gd name="T30" fmla="*/ 322729 w 17"/>
                <a:gd name="T31" fmla="*/ 60463 h 23"/>
                <a:gd name="T32" fmla="*/ 322729 w 17"/>
                <a:gd name="T33" fmla="*/ 60463 h 23"/>
                <a:gd name="T34" fmla="*/ 302559 w 17"/>
                <a:gd name="T35" fmla="*/ 0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" h="23">
                  <a:moveTo>
                    <a:pt x="10" y="18"/>
                  </a:moveTo>
                  <a:cubicBezTo>
                    <a:pt x="10" y="18"/>
                    <a:pt x="10" y="18"/>
                    <a:pt x="9" y="1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6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4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1" y="18"/>
                    <a:pt x="10" y="18"/>
                  </a:cubicBezTo>
                  <a:moveTo>
                    <a:pt x="15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0"/>
                    <a:pt x="16" y="7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1"/>
                    <a:pt x="1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Freeform 63"/>
            <p:cNvSpPr>
              <a:spLocks noEditPoints="1"/>
            </p:cNvSpPr>
            <p:nvPr/>
          </p:nvSpPr>
          <p:spPr bwMode="auto">
            <a:xfrm>
              <a:off x="2546350" y="3929063"/>
              <a:ext cx="522288" cy="703262"/>
            </a:xfrm>
            <a:custGeom>
              <a:avLst/>
              <a:gdLst>
                <a:gd name="T0" fmla="*/ 241056 w 26"/>
                <a:gd name="T1" fmla="*/ 462144 h 35"/>
                <a:gd name="T2" fmla="*/ 40176 w 26"/>
                <a:gd name="T3" fmla="*/ 261212 h 35"/>
                <a:gd name="T4" fmla="*/ 160704 w 26"/>
                <a:gd name="T5" fmla="*/ 120559 h 35"/>
                <a:gd name="T6" fmla="*/ 361584 w 26"/>
                <a:gd name="T7" fmla="*/ 321491 h 35"/>
                <a:gd name="T8" fmla="*/ 241056 w 26"/>
                <a:gd name="T9" fmla="*/ 462144 h 35"/>
                <a:gd name="T10" fmla="*/ 261144 w 26"/>
                <a:gd name="T11" fmla="*/ 180839 h 35"/>
                <a:gd name="T12" fmla="*/ 180792 w 26"/>
                <a:gd name="T13" fmla="*/ 120559 h 35"/>
                <a:gd name="T14" fmla="*/ 261144 w 26"/>
                <a:gd name="T15" fmla="*/ 40186 h 35"/>
                <a:gd name="T16" fmla="*/ 321408 w 26"/>
                <a:gd name="T17" fmla="*/ 120559 h 35"/>
                <a:gd name="T18" fmla="*/ 261144 w 26"/>
                <a:gd name="T19" fmla="*/ 180839 h 35"/>
                <a:gd name="T20" fmla="*/ 261144 w 26"/>
                <a:gd name="T21" fmla="*/ 0 h 35"/>
                <a:gd name="T22" fmla="*/ 0 w 26"/>
                <a:gd name="T23" fmla="*/ 261212 h 35"/>
                <a:gd name="T24" fmla="*/ 462024 w 26"/>
                <a:gd name="T25" fmla="*/ 703262 h 35"/>
                <a:gd name="T26" fmla="*/ 522288 w 26"/>
                <a:gd name="T27" fmla="*/ 642982 h 35"/>
                <a:gd name="T28" fmla="*/ 502200 w 26"/>
                <a:gd name="T29" fmla="*/ 602796 h 35"/>
                <a:gd name="T30" fmla="*/ 441936 w 26"/>
                <a:gd name="T31" fmla="*/ 663076 h 35"/>
                <a:gd name="T32" fmla="*/ 241056 w 26"/>
                <a:gd name="T33" fmla="*/ 462144 h 35"/>
                <a:gd name="T34" fmla="*/ 381672 w 26"/>
                <a:gd name="T35" fmla="*/ 341584 h 35"/>
                <a:gd name="T36" fmla="*/ 462024 w 26"/>
                <a:gd name="T37" fmla="*/ 421957 h 35"/>
                <a:gd name="T38" fmla="*/ 381672 w 26"/>
                <a:gd name="T39" fmla="*/ 200932 h 35"/>
                <a:gd name="T40" fmla="*/ 321408 w 26"/>
                <a:gd name="T41" fmla="*/ 140652 h 35"/>
                <a:gd name="T42" fmla="*/ 341496 w 26"/>
                <a:gd name="T43" fmla="*/ 140652 h 35"/>
                <a:gd name="T44" fmla="*/ 361584 w 26"/>
                <a:gd name="T45" fmla="*/ 160746 h 35"/>
                <a:gd name="T46" fmla="*/ 301320 w 26"/>
                <a:gd name="T47" fmla="*/ 40186 h 35"/>
                <a:gd name="T48" fmla="*/ 261144 w 26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6" h="35">
                  <a:moveTo>
                    <a:pt x="12" y="2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2" y="23"/>
                    <a:pt x="12" y="23"/>
                    <a:pt x="12" y="23"/>
                  </a:cubicBezTo>
                  <a:moveTo>
                    <a:pt x="13" y="9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9"/>
                    <a:pt x="13" y="9"/>
                    <a:pt x="13" y="9"/>
                  </a:cubicBezTo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5" y="3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17"/>
                    <a:pt x="20" y="13"/>
                    <a:pt x="19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5"/>
                    <a:pt x="16" y="4"/>
                    <a:pt x="15" y="2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Freeform 64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0 h 89"/>
                <a:gd name="T2" fmla="*/ 0 w 89"/>
                <a:gd name="T3" fmla="*/ 80962 h 89"/>
                <a:gd name="T4" fmla="*/ 80963 w 89"/>
                <a:gd name="T5" fmla="*/ 141287 h 89"/>
                <a:gd name="T6" fmla="*/ 141288 w 89"/>
                <a:gd name="T7" fmla="*/ 80962 h 89"/>
                <a:gd name="T8" fmla="*/ 80963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D3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Freeform 65"/>
            <p:cNvSpPr>
              <a:spLocks/>
            </p:cNvSpPr>
            <p:nvPr/>
          </p:nvSpPr>
          <p:spPr bwMode="auto">
            <a:xfrm>
              <a:off x="2727325" y="3968750"/>
              <a:ext cx="141288" cy="141287"/>
            </a:xfrm>
            <a:custGeom>
              <a:avLst/>
              <a:gdLst>
                <a:gd name="T0" fmla="*/ 80963 w 89"/>
                <a:gd name="T1" fmla="*/ 0 h 89"/>
                <a:gd name="T2" fmla="*/ 0 w 89"/>
                <a:gd name="T3" fmla="*/ 80962 h 89"/>
                <a:gd name="T4" fmla="*/ 80963 w 89"/>
                <a:gd name="T5" fmla="*/ 141287 h 89"/>
                <a:gd name="T6" fmla="*/ 141288 w 89"/>
                <a:gd name="T7" fmla="*/ 80962 h 89"/>
                <a:gd name="T8" fmla="*/ 80963 w 89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" h="89">
                  <a:moveTo>
                    <a:pt x="51" y="0"/>
                  </a:moveTo>
                  <a:lnTo>
                    <a:pt x="0" y="51"/>
                  </a:lnTo>
                  <a:lnTo>
                    <a:pt x="51" y="89"/>
                  </a:lnTo>
                  <a:lnTo>
                    <a:pt x="89" y="51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Freeform 66"/>
            <p:cNvSpPr>
              <a:spLocks/>
            </p:cNvSpPr>
            <p:nvPr/>
          </p:nvSpPr>
          <p:spPr bwMode="auto">
            <a:xfrm>
              <a:off x="2868612" y="4068763"/>
              <a:ext cx="60325" cy="60325"/>
            </a:xfrm>
            <a:custGeom>
              <a:avLst/>
              <a:gdLst>
                <a:gd name="T0" fmla="*/ 20108 w 3"/>
                <a:gd name="T1" fmla="*/ 0 h 3"/>
                <a:gd name="T2" fmla="*/ 0 w 3"/>
                <a:gd name="T3" fmla="*/ 0 h 3"/>
                <a:gd name="T4" fmla="*/ 60325 w 3"/>
                <a:gd name="T5" fmla="*/ 60325 h 3"/>
                <a:gd name="T6" fmla="*/ 40217 w 3"/>
                <a:gd name="T7" fmla="*/ 20108 h 3"/>
                <a:gd name="T8" fmla="*/ 20108 w 3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Freeform 67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120650 w 203"/>
                <a:gd name="T1" fmla="*/ 0 h 215"/>
                <a:gd name="T2" fmla="*/ 0 w 203"/>
                <a:gd name="T3" fmla="*/ 139700 h 215"/>
                <a:gd name="T4" fmla="*/ 201613 w 203"/>
                <a:gd name="T5" fmla="*/ 341312 h 215"/>
                <a:gd name="T6" fmla="*/ 322263 w 203"/>
                <a:gd name="T7" fmla="*/ 200025 h 215"/>
                <a:gd name="T8" fmla="*/ 120650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Freeform 68"/>
            <p:cNvSpPr>
              <a:spLocks/>
            </p:cNvSpPr>
            <p:nvPr/>
          </p:nvSpPr>
          <p:spPr bwMode="auto">
            <a:xfrm>
              <a:off x="2586037" y="4049713"/>
              <a:ext cx="322263" cy="341312"/>
            </a:xfrm>
            <a:custGeom>
              <a:avLst/>
              <a:gdLst>
                <a:gd name="T0" fmla="*/ 120650 w 203"/>
                <a:gd name="T1" fmla="*/ 0 h 215"/>
                <a:gd name="T2" fmla="*/ 0 w 203"/>
                <a:gd name="T3" fmla="*/ 139700 h 215"/>
                <a:gd name="T4" fmla="*/ 201613 w 203"/>
                <a:gd name="T5" fmla="*/ 341312 h 215"/>
                <a:gd name="T6" fmla="*/ 322263 w 203"/>
                <a:gd name="T7" fmla="*/ 200025 h 215"/>
                <a:gd name="T8" fmla="*/ 120650 w 203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15">
                  <a:moveTo>
                    <a:pt x="76" y="0"/>
                  </a:moveTo>
                  <a:lnTo>
                    <a:pt x="0" y="88"/>
                  </a:lnTo>
                  <a:lnTo>
                    <a:pt x="127" y="215"/>
                  </a:lnTo>
                  <a:lnTo>
                    <a:pt x="203" y="126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Freeform 69"/>
            <p:cNvSpPr>
              <a:spLocks/>
            </p:cNvSpPr>
            <p:nvPr/>
          </p:nvSpPr>
          <p:spPr bwMode="auto">
            <a:xfrm>
              <a:off x="2787650" y="4270375"/>
              <a:ext cx="261938" cy="322262"/>
            </a:xfrm>
            <a:custGeom>
              <a:avLst/>
              <a:gdLst>
                <a:gd name="T0" fmla="*/ 141044 w 13"/>
                <a:gd name="T1" fmla="*/ 0 h 16"/>
                <a:gd name="T2" fmla="*/ 0 w 13"/>
                <a:gd name="T3" fmla="*/ 120848 h 16"/>
                <a:gd name="T4" fmla="*/ 201491 w 13"/>
                <a:gd name="T5" fmla="*/ 322262 h 16"/>
                <a:gd name="T6" fmla="*/ 261938 w 13"/>
                <a:gd name="T7" fmla="*/ 261838 h 16"/>
                <a:gd name="T8" fmla="*/ 221640 w 13"/>
                <a:gd name="T9" fmla="*/ 80566 h 16"/>
                <a:gd name="T10" fmla="*/ 141044 w 13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16">
                  <a:moveTo>
                    <a:pt x="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2" y="7"/>
                    <a:pt x="11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1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0" name="Freeform 70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685800 h 444"/>
                <a:gd name="T2" fmla="*/ 39688 w 443"/>
                <a:gd name="T3" fmla="*/ 261938 h 444"/>
                <a:gd name="T4" fmla="*/ 39688 w 443"/>
                <a:gd name="T5" fmla="*/ 242888 h 444"/>
                <a:gd name="T6" fmla="*/ 461963 w 443"/>
                <a:gd name="T7" fmla="*/ 665163 h 444"/>
                <a:gd name="T8" fmla="*/ 441325 w 443"/>
                <a:gd name="T9" fmla="*/ 685800 h 444"/>
                <a:gd name="T10" fmla="*/ 481013 w 443"/>
                <a:gd name="T11" fmla="*/ 644525 h 444"/>
                <a:gd name="T12" fmla="*/ 60325 w 443"/>
                <a:gd name="T13" fmla="*/ 222250 h 444"/>
                <a:gd name="T14" fmla="*/ 79375 w 443"/>
                <a:gd name="T15" fmla="*/ 201613 h 444"/>
                <a:gd name="T16" fmla="*/ 501650 w 443"/>
                <a:gd name="T17" fmla="*/ 623888 h 444"/>
                <a:gd name="T18" fmla="*/ 481013 w 443"/>
                <a:gd name="T19" fmla="*/ 644525 h 444"/>
                <a:gd name="T20" fmla="*/ 522288 w 443"/>
                <a:gd name="T21" fmla="*/ 604838 h 444"/>
                <a:gd name="T22" fmla="*/ 100013 w 443"/>
                <a:gd name="T23" fmla="*/ 182563 h 444"/>
                <a:gd name="T24" fmla="*/ 100013 w 443"/>
                <a:gd name="T25" fmla="*/ 182563 h 444"/>
                <a:gd name="T26" fmla="*/ 522288 w 443"/>
                <a:gd name="T27" fmla="*/ 604838 h 444"/>
                <a:gd name="T28" fmla="*/ 522288 w 443"/>
                <a:gd name="T29" fmla="*/ 604838 h 444"/>
                <a:gd name="T30" fmla="*/ 461963 w 443"/>
                <a:gd name="T31" fmla="*/ 322263 h 444"/>
                <a:gd name="T32" fmla="*/ 300038 w 443"/>
                <a:gd name="T33" fmla="*/ 161925 h 444"/>
                <a:gd name="T34" fmla="*/ 320675 w 443"/>
                <a:gd name="T35" fmla="*/ 161925 h 444"/>
                <a:gd name="T36" fmla="*/ 481013 w 443"/>
                <a:gd name="T37" fmla="*/ 303213 h 444"/>
                <a:gd name="T38" fmla="*/ 461963 w 443"/>
                <a:gd name="T39" fmla="*/ 322263 h 444"/>
                <a:gd name="T40" fmla="*/ 541338 w 443"/>
                <a:gd name="T41" fmla="*/ 584200 h 444"/>
                <a:gd name="T42" fmla="*/ 119063 w 443"/>
                <a:gd name="T43" fmla="*/ 161925 h 444"/>
                <a:gd name="T44" fmla="*/ 139700 w 443"/>
                <a:gd name="T45" fmla="*/ 141288 h 444"/>
                <a:gd name="T46" fmla="*/ 561975 w 443"/>
                <a:gd name="T47" fmla="*/ 563563 h 444"/>
                <a:gd name="T48" fmla="*/ 541338 w 443"/>
                <a:gd name="T49" fmla="*/ 584200 h 444"/>
                <a:gd name="T50" fmla="*/ 220663 w 443"/>
                <a:gd name="T51" fmla="*/ 201613 h 444"/>
                <a:gd name="T52" fmla="*/ 160338 w 443"/>
                <a:gd name="T53" fmla="*/ 141288 h 444"/>
                <a:gd name="T54" fmla="*/ 220663 w 443"/>
                <a:gd name="T55" fmla="*/ 60325 h 444"/>
                <a:gd name="T56" fmla="*/ 300038 w 443"/>
                <a:gd name="T57" fmla="*/ 141288 h 444"/>
                <a:gd name="T58" fmla="*/ 220663 w 443"/>
                <a:gd name="T59" fmla="*/ 201613 h 444"/>
                <a:gd name="T60" fmla="*/ 239713 w 443"/>
                <a:gd name="T61" fmla="*/ 0 h 444"/>
                <a:gd name="T62" fmla="*/ 0 w 443"/>
                <a:gd name="T63" fmla="*/ 261938 h 444"/>
                <a:gd name="T64" fmla="*/ 441325 w 443"/>
                <a:gd name="T65" fmla="*/ 704850 h 444"/>
                <a:gd name="T66" fmla="*/ 703263 w 443"/>
                <a:gd name="T67" fmla="*/ 463550 h 444"/>
                <a:gd name="T68" fmla="*/ 239713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close/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close/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close/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close/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close/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close/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1" name="Freeform 71"/>
            <p:cNvSpPr>
              <a:spLocks noEditPoints="1"/>
            </p:cNvSpPr>
            <p:nvPr/>
          </p:nvSpPr>
          <p:spPr bwMode="auto">
            <a:xfrm>
              <a:off x="2286000" y="4189413"/>
              <a:ext cx="703263" cy="704850"/>
            </a:xfrm>
            <a:custGeom>
              <a:avLst/>
              <a:gdLst>
                <a:gd name="T0" fmla="*/ 441325 w 443"/>
                <a:gd name="T1" fmla="*/ 685800 h 444"/>
                <a:gd name="T2" fmla="*/ 39688 w 443"/>
                <a:gd name="T3" fmla="*/ 261938 h 444"/>
                <a:gd name="T4" fmla="*/ 39688 w 443"/>
                <a:gd name="T5" fmla="*/ 242888 h 444"/>
                <a:gd name="T6" fmla="*/ 461963 w 443"/>
                <a:gd name="T7" fmla="*/ 665163 h 444"/>
                <a:gd name="T8" fmla="*/ 441325 w 443"/>
                <a:gd name="T9" fmla="*/ 685800 h 444"/>
                <a:gd name="T10" fmla="*/ 481013 w 443"/>
                <a:gd name="T11" fmla="*/ 644525 h 444"/>
                <a:gd name="T12" fmla="*/ 60325 w 443"/>
                <a:gd name="T13" fmla="*/ 222250 h 444"/>
                <a:gd name="T14" fmla="*/ 79375 w 443"/>
                <a:gd name="T15" fmla="*/ 201613 h 444"/>
                <a:gd name="T16" fmla="*/ 501650 w 443"/>
                <a:gd name="T17" fmla="*/ 623888 h 444"/>
                <a:gd name="T18" fmla="*/ 481013 w 443"/>
                <a:gd name="T19" fmla="*/ 644525 h 444"/>
                <a:gd name="T20" fmla="*/ 522288 w 443"/>
                <a:gd name="T21" fmla="*/ 604838 h 444"/>
                <a:gd name="T22" fmla="*/ 100013 w 443"/>
                <a:gd name="T23" fmla="*/ 182563 h 444"/>
                <a:gd name="T24" fmla="*/ 100013 w 443"/>
                <a:gd name="T25" fmla="*/ 182563 h 444"/>
                <a:gd name="T26" fmla="*/ 522288 w 443"/>
                <a:gd name="T27" fmla="*/ 604838 h 444"/>
                <a:gd name="T28" fmla="*/ 522288 w 443"/>
                <a:gd name="T29" fmla="*/ 604838 h 444"/>
                <a:gd name="T30" fmla="*/ 461963 w 443"/>
                <a:gd name="T31" fmla="*/ 322263 h 444"/>
                <a:gd name="T32" fmla="*/ 300038 w 443"/>
                <a:gd name="T33" fmla="*/ 161925 h 444"/>
                <a:gd name="T34" fmla="*/ 320675 w 443"/>
                <a:gd name="T35" fmla="*/ 161925 h 444"/>
                <a:gd name="T36" fmla="*/ 481013 w 443"/>
                <a:gd name="T37" fmla="*/ 303213 h 444"/>
                <a:gd name="T38" fmla="*/ 461963 w 443"/>
                <a:gd name="T39" fmla="*/ 322263 h 444"/>
                <a:gd name="T40" fmla="*/ 541338 w 443"/>
                <a:gd name="T41" fmla="*/ 584200 h 444"/>
                <a:gd name="T42" fmla="*/ 119063 w 443"/>
                <a:gd name="T43" fmla="*/ 161925 h 444"/>
                <a:gd name="T44" fmla="*/ 139700 w 443"/>
                <a:gd name="T45" fmla="*/ 141288 h 444"/>
                <a:gd name="T46" fmla="*/ 561975 w 443"/>
                <a:gd name="T47" fmla="*/ 563563 h 444"/>
                <a:gd name="T48" fmla="*/ 541338 w 443"/>
                <a:gd name="T49" fmla="*/ 584200 h 444"/>
                <a:gd name="T50" fmla="*/ 220663 w 443"/>
                <a:gd name="T51" fmla="*/ 201613 h 444"/>
                <a:gd name="T52" fmla="*/ 160338 w 443"/>
                <a:gd name="T53" fmla="*/ 141288 h 444"/>
                <a:gd name="T54" fmla="*/ 220663 w 443"/>
                <a:gd name="T55" fmla="*/ 60325 h 444"/>
                <a:gd name="T56" fmla="*/ 300038 w 443"/>
                <a:gd name="T57" fmla="*/ 141288 h 444"/>
                <a:gd name="T58" fmla="*/ 220663 w 443"/>
                <a:gd name="T59" fmla="*/ 201613 h 444"/>
                <a:gd name="T60" fmla="*/ 239713 w 443"/>
                <a:gd name="T61" fmla="*/ 0 h 444"/>
                <a:gd name="T62" fmla="*/ 0 w 443"/>
                <a:gd name="T63" fmla="*/ 261938 h 444"/>
                <a:gd name="T64" fmla="*/ 441325 w 443"/>
                <a:gd name="T65" fmla="*/ 704850 h 444"/>
                <a:gd name="T66" fmla="*/ 703263 w 443"/>
                <a:gd name="T67" fmla="*/ 463550 h 444"/>
                <a:gd name="T68" fmla="*/ 239713 w 443"/>
                <a:gd name="T69" fmla="*/ 0 h 4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3" h="444">
                  <a:moveTo>
                    <a:pt x="278" y="432"/>
                  </a:moveTo>
                  <a:lnTo>
                    <a:pt x="25" y="165"/>
                  </a:lnTo>
                  <a:lnTo>
                    <a:pt x="25" y="153"/>
                  </a:lnTo>
                  <a:lnTo>
                    <a:pt x="291" y="419"/>
                  </a:lnTo>
                  <a:lnTo>
                    <a:pt x="278" y="432"/>
                  </a:lnTo>
                  <a:moveTo>
                    <a:pt x="303" y="406"/>
                  </a:moveTo>
                  <a:lnTo>
                    <a:pt x="38" y="140"/>
                  </a:lnTo>
                  <a:lnTo>
                    <a:pt x="50" y="127"/>
                  </a:lnTo>
                  <a:lnTo>
                    <a:pt x="316" y="393"/>
                  </a:lnTo>
                  <a:lnTo>
                    <a:pt x="303" y="406"/>
                  </a:lnTo>
                  <a:moveTo>
                    <a:pt x="329" y="381"/>
                  </a:moveTo>
                  <a:lnTo>
                    <a:pt x="63" y="115"/>
                  </a:lnTo>
                  <a:lnTo>
                    <a:pt x="329" y="381"/>
                  </a:lnTo>
                  <a:moveTo>
                    <a:pt x="291" y="203"/>
                  </a:moveTo>
                  <a:lnTo>
                    <a:pt x="189" y="102"/>
                  </a:lnTo>
                  <a:lnTo>
                    <a:pt x="202" y="102"/>
                  </a:lnTo>
                  <a:lnTo>
                    <a:pt x="303" y="191"/>
                  </a:lnTo>
                  <a:lnTo>
                    <a:pt x="291" y="203"/>
                  </a:lnTo>
                  <a:moveTo>
                    <a:pt x="341" y="368"/>
                  </a:moveTo>
                  <a:lnTo>
                    <a:pt x="75" y="102"/>
                  </a:lnTo>
                  <a:lnTo>
                    <a:pt x="88" y="89"/>
                  </a:lnTo>
                  <a:lnTo>
                    <a:pt x="354" y="355"/>
                  </a:lnTo>
                  <a:lnTo>
                    <a:pt x="341" y="368"/>
                  </a:lnTo>
                  <a:moveTo>
                    <a:pt x="139" y="127"/>
                  </a:moveTo>
                  <a:lnTo>
                    <a:pt x="101" y="89"/>
                  </a:lnTo>
                  <a:lnTo>
                    <a:pt x="139" y="38"/>
                  </a:lnTo>
                  <a:lnTo>
                    <a:pt x="189" y="89"/>
                  </a:lnTo>
                  <a:lnTo>
                    <a:pt x="139" y="127"/>
                  </a:lnTo>
                  <a:moveTo>
                    <a:pt x="151" y="0"/>
                  </a:moveTo>
                  <a:lnTo>
                    <a:pt x="0" y="165"/>
                  </a:lnTo>
                  <a:lnTo>
                    <a:pt x="278" y="444"/>
                  </a:lnTo>
                  <a:lnTo>
                    <a:pt x="443" y="292"/>
                  </a:lnTo>
                  <a:lnTo>
                    <a:pt x="1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2" name="Freeform 72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0 h 89"/>
                <a:gd name="T2" fmla="*/ 0 w 88"/>
                <a:gd name="T3" fmla="*/ 80962 h 89"/>
                <a:gd name="T4" fmla="*/ 60325 w 88"/>
                <a:gd name="T5" fmla="*/ 141287 h 89"/>
                <a:gd name="T6" fmla="*/ 139700 w 88"/>
                <a:gd name="T7" fmla="*/ 80962 h 89"/>
                <a:gd name="T8" fmla="*/ 60325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9BB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3" name="Freeform 73"/>
            <p:cNvSpPr>
              <a:spLocks/>
            </p:cNvSpPr>
            <p:nvPr/>
          </p:nvSpPr>
          <p:spPr bwMode="auto">
            <a:xfrm>
              <a:off x="2446337" y="4249738"/>
              <a:ext cx="139700" cy="141287"/>
            </a:xfrm>
            <a:custGeom>
              <a:avLst/>
              <a:gdLst>
                <a:gd name="T0" fmla="*/ 60325 w 88"/>
                <a:gd name="T1" fmla="*/ 0 h 89"/>
                <a:gd name="T2" fmla="*/ 0 w 88"/>
                <a:gd name="T3" fmla="*/ 80962 h 89"/>
                <a:gd name="T4" fmla="*/ 60325 w 88"/>
                <a:gd name="T5" fmla="*/ 141287 h 89"/>
                <a:gd name="T6" fmla="*/ 139700 w 88"/>
                <a:gd name="T7" fmla="*/ 80962 h 89"/>
                <a:gd name="T8" fmla="*/ 60325 w 88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9">
                  <a:moveTo>
                    <a:pt x="38" y="0"/>
                  </a:moveTo>
                  <a:lnTo>
                    <a:pt x="0" y="51"/>
                  </a:lnTo>
                  <a:lnTo>
                    <a:pt x="38" y="89"/>
                  </a:lnTo>
                  <a:lnTo>
                    <a:pt x="88" y="5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4" name="Freeform 74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0638 w 114"/>
                <a:gd name="T1" fmla="*/ 0 h 101"/>
                <a:gd name="T2" fmla="*/ 0 w 114"/>
                <a:gd name="T3" fmla="*/ 0 h 101"/>
                <a:gd name="T4" fmla="*/ 161925 w 114"/>
                <a:gd name="T5" fmla="*/ 160337 h 101"/>
                <a:gd name="T6" fmla="*/ 180975 w 114"/>
                <a:gd name="T7" fmla="*/ 141287 h 101"/>
                <a:gd name="T8" fmla="*/ 20638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Freeform 75"/>
            <p:cNvSpPr>
              <a:spLocks/>
            </p:cNvSpPr>
            <p:nvPr/>
          </p:nvSpPr>
          <p:spPr bwMode="auto">
            <a:xfrm>
              <a:off x="2586037" y="4351338"/>
              <a:ext cx="180975" cy="160337"/>
            </a:xfrm>
            <a:custGeom>
              <a:avLst/>
              <a:gdLst>
                <a:gd name="T0" fmla="*/ 20638 w 114"/>
                <a:gd name="T1" fmla="*/ 0 h 101"/>
                <a:gd name="T2" fmla="*/ 0 w 114"/>
                <a:gd name="T3" fmla="*/ 0 h 101"/>
                <a:gd name="T4" fmla="*/ 161925 w 114"/>
                <a:gd name="T5" fmla="*/ 160337 h 101"/>
                <a:gd name="T6" fmla="*/ 180975 w 114"/>
                <a:gd name="T7" fmla="*/ 141287 h 101"/>
                <a:gd name="T8" fmla="*/ 20638 w 114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01">
                  <a:moveTo>
                    <a:pt x="13" y="0"/>
                  </a:moveTo>
                  <a:lnTo>
                    <a:pt x="0" y="0"/>
                  </a:lnTo>
                  <a:lnTo>
                    <a:pt x="102" y="101"/>
                  </a:lnTo>
                  <a:lnTo>
                    <a:pt x="114" y="89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6" name="Freeform 76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0638 w 279"/>
                <a:gd name="T1" fmla="*/ 0 h 279"/>
                <a:gd name="T2" fmla="*/ 0 w 279"/>
                <a:gd name="T3" fmla="*/ 20637 h 279"/>
                <a:gd name="T4" fmla="*/ 422275 w 279"/>
                <a:gd name="T5" fmla="*/ 442912 h 279"/>
                <a:gd name="T6" fmla="*/ 442913 w 279"/>
                <a:gd name="T7" fmla="*/ 422275 h 279"/>
                <a:gd name="T8" fmla="*/ 20638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A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Freeform 77"/>
            <p:cNvSpPr>
              <a:spLocks/>
            </p:cNvSpPr>
            <p:nvPr/>
          </p:nvSpPr>
          <p:spPr bwMode="auto">
            <a:xfrm>
              <a:off x="2405062" y="4330700"/>
              <a:ext cx="442913" cy="442912"/>
            </a:xfrm>
            <a:custGeom>
              <a:avLst/>
              <a:gdLst>
                <a:gd name="T0" fmla="*/ 20638 w 279"/>
                <a:gd name="T1" fmla="*/ 0 h 279"/>
                <a:gd name="T2" fmla="*/ 0 w 279"/>
                <a:gd name="T3" fmla="*/ 20637 h 279"/>
                <a:gd name="T4" fmla="*/ 422275 w 279"/>
                <a:gd name="T5" fmla="*/ 442912 h 279"/>
                <a:gd name="T6" fmla="*/ 442913 w 279"/>
                <a:gd name="T7" fmla="*/ 422275 h 279"/>
                <a:gd name="T8" fmla="*/ 20638 w 279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279">
                  <a:moveTo>
                    <a:pt x="13" y="0"/>
                  </a:moveTo>
                  <a:lnTo>
                    <a:pt x="0" y="13"/>
                  </a:lnTo>
                  <a:lnTo>
                    <a:pt x="266" y="279"/>
                  </a:lnTo>
                  <a:lnTo>
                    <a:pt x="279" y="266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8" name="Freeform 78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422275 w 266"/>
                <a:gd name="T5" fmla="*/ 422275 h 266"/>
                <a:gd name="T6" fmla="*/ 422275 w 266"/>
                <a:gd name="T7" fmla="*/ 422275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9" name="Freeform 79"/>
            <p:cNvSpPr>
              <a:spLocks/>
            </p:cNvSpPr>
            <p:nvPr/>
          </p:nvSpPr>
          <p:spPr bwMode="auto">
            <a:xfrm>
              <a:off x="2386012" y="4371975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0 h 266"/>
                <a:gd name="T4" fmla="*/ 422275 w 266"/>
                <a:gd name="T5" fmla="*/ 422275 h 266"/>
                <a:gd name="T6" fmla="*/ 422275 w 266"/>
                <a:gd name="T7" fmla="*/ 422275 h 266"/>
                <a:gd name="T8" fmla="*/ 0 w 266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0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0" name="Freeform 80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19050 w 278"/>
                <a:gd name="T1" fmla="*/ 0 h 279"/>
                <a:gd name="T2" fmla="*/ 0 w 278"/>
                <a:gd name="T3" fmla="*/ 20637 h 279"/>
                <a:gd name="T4" fmla="*/ 420688 w 278"/>
                <a:gd name="T5" fmla="*/ 442912 h 279"/>
                <a:gd name="T6" fmla="*/ 441325 w 278"/>
                <a:gd name="T7" fmla="*/ 422275 h 279"/>
                <a:gd name="T8" fmla="*/ 19050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1" name="Freeform 81"/>
            <p:cNvSpPr>
              <a:spLocks/>
            </p:cNvSpPr>
            <p:nvPr/>
          </p:nvSpPr>
          <p:spPr bwMode="auto">
            <a:xfrm>
              <a:off x="2346325" y="4391025"/>
              <a:ext cx="441325" cy="442912"/>
            </a:xfrm>
            <a:custGeom>
              <a:avLst/>
              <a:gdLst>
                <a:gd name="T0" fmla="*/ 19050 w 278"/>
                <a:gd name="T1" fmla="*/ 0 h 279"/>
                <a:gd name="T2" fmla="*/ 0 w 278"/>
                <a:gd name="T3" fmla="*/ 20637 h 279"/>
                <a:gd name="T4" fmla="*/ 420688 w 278"/>
                <a:gd name="T5" fmla="*/ 442912 h 279"/>
                <a:gd name="T6" fmla="*/ 441325 w 278"/>
                <a:gd name="T7" fmla="*/ 422275 h 279"/>
                <a:gd name="T8" fmla="*/ 19050 w 278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8" h="279">
                  <a:moveTo>
                    <a:pt x="12" y="0"/>
                  </a:moveTo>
                  <a:lnTo>
                    <a:pt x="0" y="13"/>
                  </a:lnTo>
                  <a:lnTo>
                    <a:pt x="265" y="279"/>
                  </a:lnTo>
                  <a:lnTo>
                    <a:pt x="278" y="26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2" name="Freeform 82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19050 h 279"/>
                <a:gd name="T4" fmla="*/ 401638 w 266"/>
                <a:gd name="T5" fmla="*/ 442912 h 279"/>
                <a:gd name="T6" fmla="*/ 422275 w 266"/>
                <a:gd name="T7" fmla="*/ 422275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Freeform 83"/>
            <p:cNvSpPr>
              <a:spLocks/>
            </p:cNvSpPr>
            <p:nvPr/>
          </p:nvSpPr>
          <p:spPr bwMode="auto">
            <a:xfrm>
              <a:off x="2325687" y="4432300"/>
              <a:ext cx="422275" cy="442912"/>
            </a:xfrm>
            <a:custGeom>
              <a:avLst/>
              <a:gdLst>
                <a:gd name="T0" fmla="*/ 0 w 266"/>
                <a:gd name="T1" fmla="*/ 0 h 279"/>
                <a:gd name="T2" fmla="*/ 0 w 266"/>
                <a:gd name="T3" fmla="*/ 19050 h 279"/>
                <a:gd name="T4" fmla="*/ 401638 w 266"/>
                <a:gd name="T5" fmla="*/ 442912 h 279"/>
                <a:gd name="T6" fmla="*/ 422275 w 266"/>
                <a:gd name="T7" fmla="*/ 422275 h 279"/>
                <a:gd name="T8" fmla="*/ 0 w 266"/>
                <a:gd name="T9" fmla="*/ 0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6" h="279">
                  <a:moveTo>
                    <a:pt x="0" y="0"/>
                  </a:moveTo>
                  <a:lnTo>
                    <a:pt x="0" y="12"/>
                  </a:lnTo>
                  <a:lnTo>
                    <a:pt x="253" y="279"/>
                  </a:lnTo>
                  <a:lnTo>
                    <a:pt x="266" y="2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4" name="Freeform 84"/>
            <p:cNvSpPr>
              <a:spLocks/>
            </p:cNvSpPr>
            <p:nvPr/>
          </p:nvSpPr>
          <p:spPr bwMode="auto">
            <a:xfrm>
              <a:off x="3089275" y="4692650"/>
              <a:ext cx="0" cy="0"/>
            </a:xfrm>
            <a:custGeom>
              <a:avLst/>
              <a:gdLst>
                <a:gd name="T0" fmla="*/ 0 60000 65536"/>
                <a:gd name="T1" fmla="*/ 0 60000 65536"/>
                <a:gd name="T2" fmla="*/ 0 60000 65536"/>
              </a:gdLst>
              <a:ahLst/>
              <a:cxnLst>
                <a:cxn ang="T0">
                  <a:pos x="0" y="0"/>
                </a:cxn>
                <a:cxn ang="T1">
                  <a:pos x="0" y="0"/>
                </a:cxn>
                <a:cxn ang="T2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5" name="Freeform 85"/>
            <p:cNvSpPr>
              <a:spLocks/>
            </p:cNvSpPr>
            <p:nvPr/>
          </p:nvSpPr>
          <p:spPr bwMode="auto">
            <a:xfrm>
              <a:off x="2868612" y="4794250"/>
              <a:ext cx="200025" cy="201612"/>
            </a:xfrm>
            <a:custGeom>
              <a:avLst/>
              <a:gdLst>
                <a:gd name="T0" fmla="*/ 100013 w 10"/>
                <a:gd name="T1" fmla="*/ 0 h 10"/>
                <a:gd name="T2" fmla="*/ 80010 w 10"/>
                <a:gd name="T3" fmla="*/ 20161 h 10"/>
                <a:gd name="T4" fmla="*/ 20003 w 10"/>
                <a:gd name="T5" fmla="*/ 80645 h 10"/>
                <a:gd name="T6" fmla="*/ 20003 w 10"/>
                <a:gd name="T7" fmla="*/ 120967 h 10"/>
                <a:gd name="T8" fmla="*/ 80010 w 10"/>
                <a:gd name="T9" fmla="*/ 181451 h 10"/>
                <a:gd name="T10" fmla="*/ 100013 w 10"/>
                <a:gd name="T11" fmla="*/ 201612 h 10"/>
                <a:gd name="T12" fmla="*/ 120015 w 10"/>
                <a:gd name="T13" fmla="*/ 181451 h 10"/>
                <a:gd name="T14" fmla="*/ 200025 w 10"/>
                <a:gd name="T15" fmla="*/ 120967 h 10"/>
                <a:gd name="T16" fmla="*/ 200025 w 10"/>
                <a:gd name="T17" fmla="*/ 80645 h 10"/>
                <a:gd name="T18" fmla="*/ 120015 w 10"/>
                <a:gd name="T19" fmla="*/ 20161 h 10"/>
                <a:gd name="T20" fmla="*/ 100013 w 10"/>
                <a:gd name="T21" fmla="*/ 0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6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6" name="Freeform 86"/>
            <p:cNvSpPr>
              <a:spLocks/>
            </p:cNvSpPr>
            <p:nvPr/>
          </p:nvSpPr>
          <p:spPr bwMode="auto">
            <a:xfrm>
              <a:off x="2847975" y="4532313"/>
              <a:ext cx="742950" cy="1308100"/>
            </a:xfrm>
            <a:custGeom>
              <a:avLst/>
              <a:gdLst>
                <a:gd name="T0" fmla="*/ 341313 w 468"/>
                <a:gd name="T1" fmla="*/ 201613 h 824"/>
                <a:gd name="T2" fmla="*/ 201613 w 468"/>
                <a:gd name="T3" fmla="*/ 361950 h 824"/>
                <a:gd name="T4" fmla="*/ 160338 w 468"/>
                <a:gd name="T5" fmla="*/ 482600 h 824"/>
                <a:gd name="T6" fmla="*/ 160338 w 468"/>
                <a:gd name="T7" fmla="*/ 644525 h 824"/>
                <a:gd name="T8" fmla="*/ 0 w 468"/>
                <a:gd name="T9" fmla="*/ 1208088 h 824"/>
                <a:gd name="T10" fmla="*/ 301625 w 468"/>
                <a:gd name="T11" fmla="*/ 1308100 h 824"/>
                <a:gd name="T12" fmla="*/ 442913 w 468"/>
                <a:gd name="T13" fmla="*/ 765175 h 824"/>
                <a:gd name="T14" fmla="*/ 723900 w 468"/>
                <a:gd name="T15" fmla="*/ 463550 h 824"/>
                <a:gd name="T16" fmla="*/ 742950 w 468"/>
                <a:gd name="T17" fmla="*/ 361950 h 824"/>
                <a:gd name="T18" fmla="*/ 703263 w 468"/>
                <a:gd name="T19" fmla="*/ 100013 h 824"/>
                <a:gd name="T20" fmla="*/ 461963 w 468"/>
                <a:gd name="T21" fmla="*/ 342900 h 824"/>
                <a:gd name="T22" fmla="*/ 461963 w 468"/>
                <a:gd name="T23" fmla="*/ 342900 h 824"/>
                <a:gd name="T24" fmla="*/ 442913 w 468"/>
                <a:gd name="T25" fmla="*/ 361950 h 824"/>
                <a:gd name="T26" fmla="*/ 542925 w 468"/>
                <a:gd name="T27" fmla="*/ 160338 h 824"/>
                <a:gd name="T28" fmla="*/ 563563 w 468"/>
                <a:gd name="T29" fmla="*/ 20638 h 824"/>
                <a:gd name="T30" fmla="*/ 522288 w 468"/>
                <a:gd name="T31" fmla="*/ 0 h 824"/>
                <a:gd name="T32" fmla="*/ 422275 w 468"/>
                <a:gd name="T33" fmla="*/ 100013 h 824"/>
                <a:gd name="T34" fmla="*/ 341313 w 468"/>
                <a:gd name="T35" fmla="*/ 201613 h 8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8" h="824">
                  <a:moveTo>
                    <a:pt x="215" y="127"/>
                  </a:moveTo>
                  <a:lnTo>
                    <a:pt x="127" y="228"/>
                  </a:lnTo>
                  <a:lnTo>
                    <a:pt x="101" y="304"/>
                  </a:lnTo>
                  <a:lnTo>
                    <a:pt x="101" y="406"/>
                  </a:lnTo>
                  <a:lnTo>
                    <a:pt x="0" y="761"/>
                  </a:lnTo>
                  <a:lnTo>
                    <a:pt x="190" y="824"/>
                  </a:lnTo>
                  <a:lnTo>
                    <a:pt x="279" y="482"/>
                  </a:lnTo>
                  <a:lnTo>
                    <a:pt x="456" y="292"/>
                  </a:lnTo>
                  <a:lnTo>
                    <a:pt x="468" y="228"/>
                  </a:lnTo>
                  <a:lnTo>
                    <a:pt x="443" y="63"/>
                  </a:lnTo>
                  <a:lnTo>
                    <a:pt x="291" y="216"/>
                  </a:lnTo>
                  <a:lnTo>
                    <a:pt x="279" y="228"/>
                  </a:lnTo>
                  <a:lnTo>
                    <a:pt x="342" y="101"/>
                  </a:lnTo>
                  <a:lnTo>
                    <a:pt x="355" y="13"/>
                  </a:lnTo>
                  <a:lnTo>
                    <a:pt x="329" y="0"/>
                  </a:lnTo>
                  <a:lnTo>
                    <a:pt x="266" y="63"/>
                  </a:lnTo>
                  <a:lnTo>
                    <a:pt x="215" y="127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7" name="Freeform 87"/>
            <p:cNvSpPr>
              <a:spLocks/>
            </p:cNvSpPr>
            <p:nvPr/>
          </p:nvSpPr>
          <p:spPr bwMode="auto">
            <a:xfrm>
              <a:off x="3309937" y="4572000"/>
              <a:ext cx="80963" cy="80962"/>
            </a:xfrm>
            <a:custGeom>
              <a:avLst/>
              <a:gdLst>
                <a:gd name="T0" fmla="*/ 0 w 51"/>
                <a:gd name="T1" fmla="*/ 60325 h 51"/>
                <a:gd name="T2" fmla="*/ 80963 w 51"/>
                <a:gd name="T3" fmla="*/ 80962 h 51"/>
                <a:gd name="T4" fmla="*/ 80963 w 51"/>
                <a:gd name="T5" fmla="*/ 20637 h 51"/>
                <a:gd name="T6" fmla="*/ 60325 w 51"/>
                <a:gd name="T7" fmla="*/ 0 h 51"/>
                <a:gd name="T8" fmla="*/ 0 w 51"/>
                <a:gd name="T9" fmla="*/ 603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51">
                  <a:moveTo>
                    <a:pt x="0" y="38"/>
                  </a:moveTo>
                  <a:lnTo>
                    <a:pt x="51" y="51"/>
                  </a:lnTo>
                  <a:lnTo>
                    <a:pt x="51" y="13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8" name="Freeform 88"/>
            <p:cNvSpPr>
              <a:spLocks/>
            </p:cNvSpPr>
            <p:nvPr/>
          </p:nvSpPr>
          <p:spPr bwMode="auto">
            <a:xfrm>
              <a:off x="3068637" y="4673600"/>
              <a:ext cx="482600" cy="1166812"/>
            </a:xfrm>
            <a:custGeom>
              <a:avLst/>
              <a:gdLst>
                <a:gd name="T0" fmla="*/ 0 w 304"/>
                <a:gd name="T1" fmla="*/ 1146175 h 735"/>
                <a:gd name="T2" fmla="*/ 161925 w 304"/>
                <a:gd name="T3" fmla="*/ 542925 h 735"/>
                <a:gd name="T4" fmla="*/ 422275 w 304"/>
                <a:gd name="T5" fmla="*/ 220662 h 735"/>
                <a:gd name="T6" fmla="*/ 482600 w 304"/>
                <a:gd name="T7" fmla="*/ 0 h 735"/>
                <a:gd name="T8" fmla="*/ 442913 w 304"/>
                <a:gd name="T9" fmla="*/ 241300 h 735"/>
                <a:gd name="T10" fmla="*/ 222250 w 304"/>
                <a:gd name="T11" fmla="*/ 623887 h 735"/>
                <a:gd name="T12" fmla="*/ 80963 w 304"/>
                <a:gd name="T13" fmla="*/ 1166812 h 735"/>
                <a:gd name="T14" fmla="*/ 0 w 304"/>
                <a:gd name="T15" fmla="*/ 1146175 h 7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735">
                  <a:moveTo>
                    <a:pt x="0" y="722"/>
                  </a:moveTo>
                  <a:lnTo>
                    <a:pt x="102" y="342"/>
                  </a:lnTo>
                  <a:lnTo>
                    <a:pt x="266" y="139"/>
                  </a:lnTo>
                  <a:lnTo>
                    <a:pt x="304" y="0"/>
                  </a:lnTo>
                  <a:lnTo>
                    <a:pt x="279" y="152"/>
                  </a:lnTo>
                  <a:lnTo>
                    <a:pt x="140" y="393"/>
                  </a:lnTo>
                  <a:lnTo>
                    <a:pt x="51" y="735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9" name="Freeform 89"/>
            <p:cNvSpPr>
              <a:spLocks/>
            </p:cNvSpPr>
            <p:nvPr/>
          </p:nvSpPr>
          <p:spPr bwMode="auto">
            <a:xfrm>
              <a:off x="3170237" y="4833938"/>
              <a:ext cx="160338" cy="180975"/>
            </a:xfrm>
            <a:custGeom>
              <a:avLst/>
              <a:gdLst>
                <a:gd name="T0" fmla="*/ 160338 w 101"/>
                <a:gd name="T1" fmla="*/ 0 h 114"/>
                <a:gd name="T2" fmla="*/ 0 w 101"/>
                <a:gd name="T3" fmla="*/ 180975 h 114"/>
                <a:gd name="T4" fmla="*/ 120650 w 101"/>
                <a:gd name="T5" fmla="*/ 60325 h 114"/>
                <a:gd name="T6" fmla="*/ 160338 w 101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" h="114">
                  <a:moveTo>
                    <a:pt x="101" y="0"/>
                  </a:moveTo>
                  <a:lnTo>
                    <a:pt x="0" y="114"/>
                  </a:lnTo>
                  <a:lnTo>
                    <a:pt x="76" y="3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0" name="Freeform 90"/>
            <p:cNvSpPr>
              <a:spLocks/>
            </p:cNvSpPr>
            <p:nvPr/>
          </p:nvSpPr>
          <p:spPr bwMode="auto">
            <a:xfrm>
              <a:off x="1481137" y="3727450"/>
              <a:ext cx="1306513" cy="744537"/>
            </a:xfrm>
            <a:custGeom>
              <a:avLst/>
              <a:gdLst>
                <a:gd name="T0" fmla="*/ 1125538 w 823"/>
                <a:gd name="T1" fmla="*/ 401637 h 469"/>
                <a:gd name="T2" fmla="*/ 944563 w 823"/>
                <a:gd name="T3" fmla="*/ 542925 h 469"/>
                <a:gd name="T4" fmla="*/ 823913 w 823"/>
                <a:gd name="T5" fmla="*/ 603250 h 469"/>
                <a:gd name="T6" fmla="*/ 663575 w 823"/>
                <a:gd name="T7" fmla="*/ 584200 h 469"/>
                <a:gd name="T8" fmla="*/ 100013 w 823"/>
                <a:gd name="T9" fmla="*/ 744537 h 469"/>
                <a:gd name="T10" fmla="*/ 0 w 823"/>
                <a:gd name="T11" fmla="*/ 442912 h 469"/>
                <a:gd name="T12" fmla="*/ 563563 w 823"/>
                <a:gd name="T13" fmla="*/ 322262 h 469"/>
                <a:gd name="T14" fmla="*/ 865188 w 823"/>
                <a:gd name="T15" fmla="*/ 39687 h 469"/>
                <a:gd name="T16" fmla="*/ 944563 w 823"/>
                <a:gd name="T17" fmla="*/ 0 h 469"/>
                <a:gd name="T18" fmla="*/ 1225550 w 823"/>
                <a:gd name="T19" fmla="*/ 60325 h 469"/>
                <a:gd name="T20" fmla="*/ 984250 w 823"/>
                <a:gd name="T21" fmla="*/ 301625 h 469"/>
                <a:gd name="T22" fmla="*/ 984250 w 823"/>
                <a:gd name="T23" fmla="*/ 301625 h 469"/>
                <a:gd name="T24" fmla="*/ 944563 w 823"/>
                <a:gd name="T25" fmla="*/ 322262 h 469"/>
                <a:gd name="T26" fmla="*/ 1146175 w 823"/>
                <a:gd name="T27" fmla="*/ 201612 h 469"/>
                <a:gd name="T28" fmla="*/ 1285875 w 823"/>
                <a:gd name="T29" fmla="*/ 180975 h 469"/>
                <a:gd name="T30" fmla="*/ 1306513 w 823"/>
                <a:gd name="T31" fmla="*/ 241300 h 469"/>
                <a:gd name="T32" fmla="*/ 1225550 w 823"/>
                <a:gd name="T33" fmla="*/ 322262 h 469"/>
                <a:gd name="T34" fmla="*/ 1125538 w 823"/>
                <a:gd name="T35" fmla="*/ 401637 h 46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23" h="469">
                  <a:moveTo>
                    <a:pt x="709" y="253"/>
                  </a:moveTo>
                  <a:lnTo>
                    <a:pt x="595" y="342"/>
                  </a:lnTo>
                  <a:lnTo>
                    <a:pt x="519" y="380"/>
                  </a:lnTo>
                  <a:lnTo>
                    <a:pt x="418" y="368"/>
                  </a:lnTo>
                  <a:lnTo>
                    <a:pt x="63" y="469"/>
                  </a:lnTo>
                  <a:lnTo>
                    <a:pt x="0" y="279"/>
                  </a:lnTo>
                  <a:lnTo>
                    <a:pt x="355" y="203"/>
                  </a:lnTo>
                  <a:lnTo>
                    <a:pt x="545" y="25"/>
                  </a:lnTo>
                  <a:lnTo>
                    <a:pt x="595" y="0"/>
                  </a:lnTo>
                  <a:lnTo>
                    <a:pt x="772" y="38"/>
                  </a:lnTo>
                  <a:lnTo>
                    <a:pt x="620" y="190"/>
                  </a:lnTo>
                  <a:lnTo>
                    <a:pt x="595" y="203"/>
                  </a:lnTo>
                  <a:lnTo>
                    <a:pt x="722" y="127"/>
                  </a:lnTo>
                  <a:lnTo>
                    <a:pt x="810" y="114"/>
                  </a:lnTo>
                  <a:lnTo>
                    <a:pt x="823" y="152"/>
                  </a:lnTo>
                  <a:lnTo>
                    <a:pt x="772" y="203"/>
                  </a:lnTo>
                  <a:lnTo>
                    <a:pt x="709" y="253"/>
                  </a:lnTo>
                  <a:close/>
                </a:path>
              </a:pathLst>
            </a:custGeom>
            <a:solidFill>
              <a:srgbClr val="FB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1" name="Freeform 91"/>
            <p:cNvSpPr>
              <a:spLocks/>
            </p:cNvSpPr>
            <p:nvPr/>
          </p:nvSpPr>
          <p:spPr bwMode="auto">
            <a:xfrm>
              <a:off x="2667000" y="3929063"/>
              <a:ext cx="100013" cy="100012"/>
            </a:xfrm>
            <a:custGeom>
              <a:avLst/>
              <a:gdLst>
                <a:gd name="T0" fmla="*/ 39688 w 63"/>
                <a:gd name="T1" fmla="*/ 100012 h 63"/>
                <a:gd name="T2" fmla="*/ 0 w 63"/>
                <a:gd name="T3" fmla="*/ 19050 h 63"/>
                <a:gd name="T4" fmla="*/ 80963 w 63"/>
                <a:gd name="T5" fmla="*/ 0 h 63"/>
                <a:gd name="T6" fmla="*/ 100013 w 63"/>
                <a:gd name="T7" fmla="*/ 39687 h 63"/>
                <a:gd name="T8" fmla="*/ 39688 w 63"/>
                <a:gd name="T9" fmla="*/ 10001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63">
                  <a:moveTo>
                    <a:pt x="25" y="63"/>
                  </a:moveTo>
                  <a:lnTo>
                    <a:pt x="0" y="12"/>
                  </a:lnTo>
                  <a:lnTo>
                    <a:pt x="51" y="0"/>
                  </a:lnTo>
                  <a:lnTo>
                    <a:pt x="63" y="25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FEF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2" name="Freeform 92"/>
            <p:cNvSpPr>
              <a:spLocks/>
            </p:cNvSpPr>
            <p:nvPr/>
          </p:nvSpPr>
          <p:spPr bwMode="auto">
            <a:xfrm>
              <a:off x="1481137" y="3767138"/>
              <a:ext cx="1165225" cy="482600"/>
            </a:xfrm>
            <a:custGeom>
              <a:avLst/>
              <a:gdLst>
                <a:gd name="T0" fmla="*/ 39688 w 734"/>
                <a:gd name="T1" fmla="*/ 482600 h 304"/>
                <a:gd name="T2" fmla="*/ 642938 w 734"/>
                <a:gd name="T3" fmla="*/ 342900 h 304"/>
                <a:gd name="T4" fmla="*/ 965200 w 734"/>
                <a:gd name="T5" fmla="*/ 80963 h 304"/>
                <a:gd name="T6" fmla="*/ 1165225 w 734"/>
                <a:gd name="T7" fmla="*/ 0 h 304"/>
                <a:gd name="T8" fmla="*/ 944563 w 734"/>
                <a:gd name="T9" fmla="*/ 41275 h 304"/>
                <a:gd name="T10" fmla="*/ 563563 w 734"/>
                <a:gd name="T11" fmla="*/ 282575 h 304"/>
                <a:gd name="T12" fmla="*/ 0 w 734"/>
                <a:gd name="T13" fmla="*/ 403225 h 304"/>
                <a:gd name="T14" fmla="*/ 39688 w 734"/>
                <a:gd name="T15" fmla="*/ 482600 h 3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34" h="304">
                  <a:moveTo>
                    <a:pt x="25" y="304"/>
                  </a:moveTo>
                  <a:lnTo>
                    <a:pt x="405" y="216"/>
                  </a:lnTo>
                  <a:lnTo>
                    <a:pt x="608" y="51"/>
                  </a:lnTo>
                  <a:lnTo>
                    <a:pt x="734" y="0"/>
                  </a:lnTo>
                  <a:lnTo>
                    <a:pt x="595" y="26"/>
                  </a:lnTo>
                  <a:lnTo>
                    <a:pt x="355" y="178"/>
                  </a:lnTo>
                  <a:lnTo>
                    <a:pt x="0" y="254"/>
                  </a:lnTo>
                  <a:lnTo>
                    <a:pt x="25" y="304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3" name="Freeform 93"/>
            <p:cNvSpPr>
              <a:spLocks/>
            </p:cNvSpPr>
            <p:nvPr/>
          </p:nvSpPr>
          <p:spPr bwMode="auto">
            <a:xfrm>
              <a:off x="2305050" y="4008438"/>
              <a:ext cx="180975" cy="161925"/>
            </a:xfrm>
            <a:custGeom>
              <a:avLst/>
              <a:gdLst>
                <a:gd name="T0" fmla="*/ 180975 w 114"/>
                <a:gd name="T1" fmla="*/ 0 h 102"/>
                <a:gd name="T2" fmla="*/ 0 w 114"/>
                <a:gd name="T3" fmla="*/ 161925 h 102"/>
                <a:gd name="T4" fmla="*/ 120650 w 114"/>
                <a:gd name="T5" fmla="*/ 20638 h 102"/>
                <a:gd name="T6" fmla="*/ 180975 w 114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" h="102">
                  <a:moveTo>
                    <a:pt x="114" y="0"/>
                  </a:moveTo>
                  <a:lnTo>
                    <a:pt x="0" y="102"/>
                  </a:lnTo>
                  <a:lnTo>
                    <a:pt x="76" y="1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F7B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4" name="Freeform 94"/>
            <p:cNvSpPr>
              <a:spLocks/>
            </p:cNvSpPr>
            <p:nvPr/>
          </p:nvSpPr>
          <p:spPr bwMode="auto">
            <a:xfrm>
              <a:off x="2847975" y="5297488"/>
              <a:ext cx="482600" cy="201612"/>
            </a:xfrm>
            <a:custGeom>
              <a:avLst/>
              <a:gdLst>
                <a:gd name="T0" fmla="*/ 461963 w 304"/>
                <a:gd name="T1" fmla="*/ 201612 h 127"/>
                <a:gd name="T2" fmla="*/ 482600 w 304"/>
                <a:gd name="T3" fmla="*/ 60325 h 127"/>
                <a:gd name="T4" fmla="*/ 39688 w 304"/>
                <a:gd name="T5" fmla="*/ 0 h 127"/>
                <a:gd name="T6" fmla="*/ 0 w 304"/>
                <a:gd name="T7" fmla="*/ 120650 h 127"/>
                <a:gd name="T8" fmla="*/ 461963 w 304"/>
                <a:gd name="T9" fmla="*/ 201612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127">
                  <a:moveTo>
                    <a:pt x="291" y="127"/>
                  </a:moveTo>
                  <a:lnTo>
                    <a:pt x="304" y="38"/>
                  </a:lnTo>
                  <a:lnTo>
                    <a:pt x="25" y="0"/>
                  </a:lnTo>
                  <a:lnTo>
                    <a:pt x="0" y="76"/>
                  </a:lnTo>
                  <a:lnTo>
                    <a:pt x="291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5" name="任意多边形 109"/>
            <p:cNvSpPr>
              <a:spLocks/>
            </p:cNvSpPr>
            <p:nvPr/>
          </p:nvSpPr>
          <p:spPr bwMode="auto">
            <a:xfrm>
              <a:off x="2184485" y="5418138"/>
              <a:ext cx="1125453" cy="1438275"/>
            </a:xfrm>
            <a:custGeom>
              <a:avLst/>
              <a:gdLst>
                <a:gd name="T0" fmla="*/ 663490 w 1125453"/>
                <a:gd name="T1" fmla="*/ 0 h 1438275"/>
                <a:gd name="T2" fmla="*/ 1125453 w 1125453"/>
                <a:gd name="T3" fmla="*/ 80963 h 1438275"/>
                <a:gd name="T4" fmla="*/ 839161 w 1125453"/>
                <a:gd name="T5" fmla="*/ 1438275 h 1438275"/>
                <a:gd name="T6" fmla="*/ 0 w 1125453"/>
                <a:gd name="T7" fmla="*/ 1438275 h 14382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5453" h="1438275">
                  <a:moveTo>
                    <a:pt x="663490" y="0"/>
                  </a:moveTo>
                  <a:lnTo>
                    <a:pt x="1125453" y="80963"/>
                  </a:lnTo>
                  <a:lnTo>
                    <a:pt x="839161" y="1438275"/>
                  </a:lnTo>
                  <a:lnTo>
                    <a:pt x="0" y="1438275"/>
                  </a:lnTo>
                  <a:lnTo>
                    <a:pt x="663490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6" name="Freeform 96"/>
            <p:cNvSpPr>
              <a:spLocks/>
            </p:cNvSpPr>
            <p:nvPr/>
          </p:nvSpPr>
          <p:spPr bwMode="auto">
            <a:xfrm>
              <a:off x="1803400" y="4008438"/>
              <a:ext cx="200025" cy="463550"/>
            </a:xfrm>
            <a:custGeom>
              <a:avLst/>
              <a:gdLst>
                <a:gd name="T0" fmla="*/ 0 w 126"/>
                <a:gd name="T1" fmla="*/ 20638 h 292"/>
                <a:gd name="T2" fmla="*/ 160338 w 126"/>
                <a:gd name="T3" fmla="*/ 0 h 292"/>
                <a:gd name="T4" fmla="*/ 200025 w 126"/>
                <a:gd name="T5" fmla="*/ 423863 h 292"/>
                <a:gd name="T6" fmla="*/ 100013 w 126"/>
                <a:gd name="T7" fmla="*/ 463550 h 292"/>
                <a:gd name="T8" fmla="*/ 0 w 126"/>
                <a:gd name="T9" fmla="*/ 2063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" h="292">
                  <a:moveTo>
                    <a:pt x="0" y="13"/>
                  </a:moveTo>
                  <a:lnTo>
                    <a:pt x="101" y="0"/>
                  </a:lnTo>
                  <a:lnTo>
                    <a:pt x="126" y="267"/>
                  </a:lnTo>
                  <a:lnTo>
                    <a:pt x="63" y="29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" name="任意多边形 107"/>
            <p:cNvSpPr>
              <a:spLocks/>
            </p:cNvSpPr>
            <p:nvPr/>
          </p:nvSpPr>
          <p:spPr bwMode="auto">
            <a:xfrm>
              <a:off x="-15875" y="4029075"/>
              <a:ext cx="1919288" cy="1374572"/>
            </a:xfrm>
            <a:custGeom>
              <a:avLst/>
              <a:gdLst>
                <a:gd name="T0" fmla="*/ 1819276 w 1919288"/>
                <a:gd name="T1" fmla="*/ 0 h 1374572"/>
                <a:gd name="T2" fmla="*/ 1919288 w 1919288"/>
                <a:gd name="T3" fmla="*/ 442913 h 1374572"/>
                <a:gd name="T4" fmla="*/ 0 w 1919288"/>
                <a:gd name="T5" fmla="*/ 1374572 h 1374572"/>
                <a:gd name="T6" fmla="*/ 0 w 1919288"/>
                <a:gd name="T7" fmla="*/ 315658 h 13745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19288" h="1374572">
                  <a:moveTo>
                    <a:pt x="1819276" y="0"/>
                  </a:moveTo>
                  <a:lnTo>
                    <a:pt x="1919288" y="442913"/>
                  </a:lnTo>
                  <a:lnTo>
                    <a:pt x="0" y="1374572"/>
                  </a:lnTo>
                  <a:lnTo>
                    <a:pt x="0" y="315658"/>
                  </a:lnTo>
                  <a:lnTo>
                    <a:pt x="1819276" y="0"/>
                  </a:lnTo>
                  <a:close/>
                </a:path>
              </a:pathLst>
            </a:custGeom>
            <a:solidFill>
              <a:srgbClr val="5367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1748" name="图片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1"/>
          <a:stretch>
            <a:fillRect/>
          </a:stretch>
        </p:blipFill>
        <p:spPr bwMode="auto">
          <a:xfrm>
            <a:off x="1146175" y="-133350"/>
            <a:ext cx="4437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9" name="组合 117"/>
          <p:cNvGrpSpPr>
            <a:grpSpLocks/>
          </p:cNvGrpSpPr>
          <p:nvPr/>
        </p:nvGrpSpPr>
        <p:grpSpPr bwMode="auto">
          <a:xfrm>
            <a:off x="8750300" y="0"/>
            <a:ext cx="3441700" cy="1308100"/>
            <a:chOff x="7213599" y="-2"/>
            <a:chExt cx="4978400" cy="1993901"/>
          </a:xfrm>
        </p:grpSpPr>
        <p:sp>
          <p:nvSpPr>
            <p:cNvPr id="117" name="任意多边形 116"/>
            <p:cNvSpPr/>
            <p:nvPr/>
          </p:nvSpPr>
          <p:spPr>
            <a:xfrm rot="10800000">
              <a:off x="7213599" y="-2"/>
              <a:ext cx="4978400" cy="199390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 rot="10800000">
              <a:off x="7342192" y="-2"/>
              <a:ext cx="4849807" cy="1887431"/>
            </a:xfrm>
            <a:custGeom>
              <a:avLst/>
              <a:gdLst>
                <a:gd name="connsiteX0" fmla="*/ 4850924 w 4850924"/>
                <a:gd name="connsiteY0" fmla="*/ 1887546 h 1887546"/>
                <a:gd name="connsiteX1" fmla="*/ 0 w 4850924"/>
                <a:gd name="connsiteY1" fmla="*/ 1887546 h 1887546"/>
                <a:gd name="connsiteX2" fmla="*/ 0 w 4850924"/>
                <a:gd name="connsiteY2" fmla="*/ 224 h 1887546"/>
                <a:gd name="connsiteX3" fmla="*/ 2686004 w 4850924"/>
                <a:gd name="connsiteY3" fmla="*/ 0 h 18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0924" h="1887546">
                  <a:moveTo>
                    <a:pt x="4850924" y="1887546"/>
                  </a:moveTo>
                  <a:lnTo>
                    <a:pt x="0" y="1887546"/>
                  </a:lnTo>
                  <a:lnTo>
                    <a:pt x="0" y="224"/>
                  </a:lnTo>
                  <a:lnTo>
                    <a:pt x="2686004" y="0"/>
                  </a:lnTo>
                  <a:close/>
                </a:path>
              </a:pathLst>
            </a:custGeom>
            <a:solidFill>
              <a:srgbClr val="DCDCDC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1751" name="文本框 135"/>
          <p:cNvSpPr txBox="1">
            <a:spLocks noChangeArrowheads="1"/>
          </p:cNvSpPr>
          <p:nvPr/>
        </p:nvSpPr>
        <p:spPr bwMode="auto">
          <a:xfrm>
            <a:off x="5970589" y="3182938"/>
            <a:ext cx="5524726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精诚合作  共赢未来</a:t>
            </a:r>
          </a:p>
        </p:txBody>
      </p:sp>
      <p:sp>
        <p:nvSpPr>
          <p:cNvPr id="31752" name="文本框 137"/>
          <p:cNvSpPr txBox="1">
            <a:spLocks noChangeArrowheads="1"/>
          </p:cNvSpPr>
          <p:nvPr/>
        </p:nvSpPr>
        <p:spPr bwMode="auto">
          <a:xfrm>
            <a:off x="5975350" y="4037013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THE PROFESSIONAL BUSINESS TEMPLATE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168825" y="2339476"/>
            <a:ext cx="1764265" cy="18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564472" y="1241319"/>
            <a:ext cx="2066344" cy="39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164408" y="1679510"/>
            <a:ext cx="2066344" cy="324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37358" y="2323691"/>
            <a:ext cx="1764265" cy="1838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1324"/>
          </a:xfrm>
        </p:spPr>
        <p:txBody>
          <a:bodyPr/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项目整体流程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54" y="2833232"/>
            <a:ext cx="1009262" cy="55368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用户进入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76539" y="2460106"/>
            <a:ext cx="1419810" cy="55368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开场动画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76539" y="3358921"/>
            <a:ext cx="1419810" cy="55368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跳过开场动画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341053" y="2677886"/>
            <a:ext cx="1419810" cy="120267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首页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直接开始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665166" y="1470290"/>
            <a:ext cx="1783702" cy="345627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一个界面，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秒倒数，最短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秒一首，最长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秒一首。</a:t>
            </a:r>
            <a:b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 eaLnBrk="1" hangingPunct="1"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直接点选答案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 eaLnBrk="1" hangingPunct="1"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跳到下一首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9287071" y="2323692"/>
            <a:ext cx="1783702" cy="69009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显示结果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9487675" y="3358921"/>
            <a:ext cx="1419810" cy="55368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分享朋友圈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9487675" y="4228107"/>
            <a:ext cx="1419810" cy="553681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再次挑战</a:t>
            </a:r>
          </a:p>
        </p:txBody>
      </p:sp>
      <p:cxnSp>
        <p:nvCxnSpPr>
          <p:cNvPr id="16" name="直接箭头连接符 15"/>
          <p:cNvCxnSpPr>
            <a:cxnSpLocks/>
            <a:stCxn id="3" idx="3"/>
          </p:cNvCxnSpPr>
          <p:nvPr/>
        </p:nvCxnSpPr>
        <p:spPr>
          <a:xfrm>
            <a:off x="1315616" y="3110073"/>
            <a:ext cx="5217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649901" y="3063666"/>
            <a:ext cx="0" cy="2289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642458" y="3101883"/>
            <a:ext cx="520958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030880" y="3110072"/>
            <a:ext cx="520958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630816" y="3110072"/>
            <a:ext cx="520958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箭头: 左 20"/>
          <p:cNvSpPr/>
          <p:nvPr/>
        </p:nvSpPr>
        <p:spPr>
          <a:xfrm rot="20072626">
            <a:off x="7732507" y="209905"/>
            <a:ext cx="2793086" cy="2126279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每首短一点，节奏快一点。不听完也可以答题，选完就跳下一首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160260" y="1149710"/>
            <a:ext cx="200010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14838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267"/>
          </a:xfrm>
        </p:spPr>
        <p:txBody>
          <a:bodyPr/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朋友圈分享文案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6498"/>
            <a:ext cx="5347995" cy="536827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主题：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endParaRPr lang="en-US" altLang="zh-CN" sz="1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秒猜歌排位赛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800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朋友圈标题：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音乐排位赛火拼中！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秒你能战胜多少人？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00" y="559837"/>
            <a:ext cx="3776017" cy="582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01650" y="513184"/>
            <a:ext cx="4217436" cy="556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4421931" y="4628734"/>
            <a:ext cx="1576874" cy="6997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跳过动画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马上开始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1651" y="979714"/>
            <a:ext cx="4148236" cy="4329404"/>
          </a:xfrm>
        </p:spPr>
        <p:txBody>
          <a:bodyPr/>
          <a:lstStyle/>
          <a:p>
            <a:pPr marL="0" indent="0" latinLnBrk="1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开场动画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atinLnBrk="1"/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简单点</a:t>
            </a:r>
            <a:r>
              <a:rPr lang="en-US" altLang="zh-CN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排位的方式简单点</a:t>
            </a:r>
            <a:r>
              <a:rPr lang="en-US" altLang="zh-CN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</a:p>
          <a:p>
            <a:pPr marL="0" indent="0" latinLnBrk="1"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不用隆冬之力，无需狂兽血性，竖起耳朵也能有超神表现！</a:t>
            </a:r>
            <a:endParaRPr lang="en-US" altLang="zh-CN" sz="1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</a:t>
            </a: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秒听歌猜曲，你准备好了吗？</a:t>
            </a:r>
            <a:endParaRPr lang="en-US" altLang="zh-CN" sz="1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latinLnBrk="1">
              <a:buNone/>
            </a:pPr>
            <a:endParaRPr lang="zh-CN" altLang="en-US" sz="1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嘿！哈！嘿！哈！←请问这是什么歌？</a:t>
            </a:r>
            <a:endParaRPr lang="en-US" altLang="zh-CN" sz="1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好了，你答对这题也没用</a:t>
            </a:r>
            <a:r>
              <a:rPr lang="en-US" altLang="zh-CN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~【</a:t>
            </a: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奸笑</a:t>
            </a:r>
            <a:r>
              <a:rPr lang="en-US" altLang="zh-CN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en-US" altLang="zh-CN" sz="18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png</a:t>
            </a:r>
            <a:r>
              <a:rPr lang="en-US" altLang="zh-CN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音乐黑洞测试现在开始，你只有</a:t>
            </a:r>
            <a:r>
              <a:rPr lang="en-US" altLang="zh-CN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60</a:t>
            </a: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秒喔！</a:t>
            </a:r>
          </a:p>
        </p:txBody>
      </p:sp>
      <p:sp>
        <p:nvSpPr>
          <p:cNvPr id="2" name="箭头: 左 1"/>
          <p:cNvSpPr/>
          <p:nvPr/>
        </p:nvSpPr>
        <p:spPr>
          <a:xfrm>
            <a:off x="7641021" y="1786759"/>
            <a:ext cx="1597572" cy="1103586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段位赛版</a:t>
            </a:r>
          </a:p>
        </p:txBody>
      </p:sp>
      <p:sp>
        <p:nvSpPr>
          <p:cNvPr id="8" name="箭头: 左 7"/>
          <p:cNvSpPr/>
          <p:nvPr/>
        </p:nvSpPr>
        <p:spPr>
          <a:xfrm>
            <a:off x="7641021" y="3421118"/>
            <a:ext cx="1597572" cy="1103586"/>
          </a:xfrm>
          <a:prstGeom prst="lef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音乐黑洞版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481189" y="2610053"/>
            <a:ext cx="250864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根据主题二选一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481189" y="3293706"/>
            <a:ext cx="2508648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没有时间限制，猜到歌曲就马上按“选择”，直接跳入下一首</a:t>
            </a:r>
          </a:p>
        </p:txBody>
      </p:sp>
      <p:sp>
        <p:nvSpPr>
          <p:cNvPr id="4" name="矩形 3"/>
          <p:cNvSpPr/>
          <p:nvPr/>
        </p:nvSpPr>
        <p:spPr>
          <a:xfrm>
            <a:off x="4621771" y="79252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待定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7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00" y="-8503"/>
            <a:ext cx="4234231" cy="66673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63" y="0"/>
            <a:ext cx="4163438" cy="66588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18801" y="2678834"/>
            <a:ext cx="1144555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可以换为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OMG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88180" y="1807780"/>
            <a:ext cx="630621" cy="1776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8" y="195943"/>
            <a:ext cx="3764604" cy="6049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05" y="195942"/>
            <a:ext cx="3747111" cy="60494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14964" y="3347131"/>
            <a:ext cx="150843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这里改为“放屁”</a:t>
            </a:r>
          </a:p>
        </p:txBody>
      </p:sp>
      <p:sp>
        <p:nvSpPr>
          <p:cNvPr id="9" name="矩形 8"/>
          <p:cNvSpPr/>
          <p:nvPr/>
        </p:nvSpPr>
        <p:spPr>
          <a:xfrm>
            <a:off x="8781749" y="2963916"/>
            <a:ext cx="803685" cy="1332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55835" y="2813822"/>
            <a:ext cx="3347708" cy="1332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58922" y="3335242"/>
            <a:ext cx="1655734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建议打个马赛克，或加屏风</a:t>
            </a:r>
          </a:p>
        </p:txBody>
      </p:sp>
    </p:spTree>
    <p:extLst>
      <p:ext uri="{BB962C8B-B14F-4D97-AF65-F5344CB8AC3E}">
        <p14:creationId xmlns:p14="http://schemas.microsoft.com/office/powerpoint/2010/main" val="46557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69" y="214602"/>
            <a:ext cx="3997498" cy="6383883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903096" y="214602"/>
            <a:ext cx="4163009" cy="638388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本次听歌猜曲段位赛由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酷狗音乐燃情举办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大曲库，更好听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更多比赛曲目，请使用“高潮挑歌”收听</a:t>
            </a:r>
          </a:p>
          <a:p>
            <a:pPr marL="0" indent="0" algn="ctr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268546" y="385728"/>
            <a:ext cx="3506434" cy="13449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酷狗音乐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ctr">
              <a:buNone/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大曲库 更好听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457749" y="4586746"/>
            <a:ext cx="2925548" cy="71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查看你的音乐排位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41167" y="2746889"/>
            <a:ext cx="1473461" cy="923330"/>
          </a:xfrm>
          <a:prstGeom prst="rect">
            <a:avLst/>
          </a:prstGeom>
          <a:solidFill>
            <a:srgbClr val="0582B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这张需要改一下，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的感觉太大了</a:t>
            </a:r>
          </a:p>
        </p:txBody>
      </p:sp>
    </p:spTree>
    <p:extLst>
      <p:ext uri="{BB962C8B-B14F-4D97-AF65-F5344CB8AC3E}">
        <p14:creationId xmlns:p14="http://schemas.microsoft.com/office/powerpoint/2010/main" val="57360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1160"/>
            <a:ext cx="3922942" cy="5790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9797" y="821160"/>
            <a:ext cx="3922942" cy="5790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531" y="223935"/>
            <a:ext cx="242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结果分享页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19048" y="988423"/>
            <a:ext cx="1816299" cy="1405030"/>
            <a:chOff x="777551" y="2369977"/>
            <a:chExt cx="1816299" cy="1405030"/>
          </a:xfrm>
        </p:grpSpPr>
        <p:sp>
          <p:nvSpPr>
            <p:cNvPr id="13" name="文本框 12"/>
            <p:cNvSpPr txBox="1"/>
            <p:nvPr/>
          </p:nvSpPr>
          <p:spPr>
            <a:xfrm>
              <a:off x="777551" y="2369977"/>
              <a:ext cx="1816299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渣渣的青铜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6008" y="2801078"/>
              <a:ext cx="1103003" cy="97392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5331327" y="965611"/>
            <a:ext cx="1739914" cy="1427842"/>
            <a:chOff x="2937589" y="2369977"/>
            <a:chExt cx="1739914" cy="1427842"/>
          </a:xfrm>
        </p:grpSpPr>
        <p:sp>
          <p:nvSpPr>
            <p:cNvPr id="16" name="文本框 15"/>
            <p:cNvSpPr txBox="1"/>
            <p:nvPr/>
          </p:nvSpPr>
          <p:spPr>
            <a:xfrm>
              <a:off x="2937589" y="2369977"/>
              <a:ext cx="173991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FF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萌新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的白银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990" y="2842942"/>
              <a:ext cx="1161112" cy="9548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314304" y="2664649"/>
            <a:ext cx="3396343" cy="140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渣渣青铜怕过谁，音乐一响就胡怼！这位盆友，没事多听听酷狗音乐吧！传说中的音乐黑洞就素你啦！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8279" y="1565339"/>
            <a:ext cx="173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猜中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670024" y="1708536"/>
            <a:ext cx="1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猜中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1375143" y="4227028"/>
            <a:ext cx="1172655" cy="3512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再次挑战</a:t>
            </a:r>
          </a:p>
        </p:txBody>
      </p:sp>
      <p:sp>
        <p:nvSpPr>
          <p:cNvPr id="22" name="矩形: 圆角 21"/>
          <p:cNvSpPr/>
          <p:nvPr/>
        </p:nvSpPr>
        <p:spPr>
          <a:xfrm>
            <a:off x="5794940" y="4249748"/>
            <a:ext cx="1172655" cy="3512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再次挑战</a:t>
            </a:r>
          </a:p>
        </p:txBody>
      </p:sp>
      <p:sp>
        <p:nvSpPr>
          <p:cNvPr id="24" name="矩形 23"/>
          <p:cNvSpPr/>
          <p:nvPr/>
        </p:nvSpPr>
        <p:spPr>
          <a:xfrm>
            <a:off x="4797926" y="2719898"/>
            <a:ext cx="3217816" cy="140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萌萌哒白银新手！我们知道你已经尽力了！晒晒结果吧，说不定可以萌到个对象呢</a:t>
            </a:r>
            <a:r>
              <a:rPr lang="en-US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en-US" altLang="zh-CN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4948" y="4799657"/>
            <a:ext cx="3027172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朋友圈排名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AAAA—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青铜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BBBB—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白金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CCCC—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DDDD--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</a:p>
        </p:txBody>
      </p:sp>
      <p:sp>
        <p:nvSpPr>
          <p:cNvPr id="28" name="矩形 27"/>
          <p:cNvSpPr/>
          <p:nvPr/>
        </p:nvSpPr>
        <p:spPr>
          <a:xfrm>
            <a:off x="4867681" y="4815751"/>
            <a:ext cx="3027172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朋友圈排名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AAAA—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青铜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BBBB—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白金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CCCC—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DDDD--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</a:p>
        </p:txBody>
      </p:sp>
    </p:spTree>
    <p:extLst>
      <p:ext uri="{BB962C8B-B14F-4D97-AF65-F5344CB8AC3E}">
        <p14:creationId xmlns:p14="http://schemas.microsoft.com/office/powerpoint/2010/main" val="398755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368" y="791616"/>
            <a:ext cx="3828188" cy="5599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4550" y="791616"/>
            <a:ext cx="4063071" cy="5599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332" y="4364591"/>
            <a:ext cx="3027172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朋友圈排名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AAAA—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青铜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BBBB—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白金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CCCC—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DDDD--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07262" y="872941"/>
            <a:ext cx="1771546" cy="1407922"/>
            <a:chOff x="5097627" y="2369977"/>
            <a:chExt cx="1771546" cy="1407922"/>
          </a:xfrm>
        </p:grpSpPr>
        <p:sp>
          <p:nvSpPr>
            <p:cNvPr id="17" name="文本框 16"/>
            <p:cNvSpPr txBox="1"/>
            <p:nvPr/>
          </p:nvSpPr>
          <p:spPr>
            <a:xfrm>
              <a:off x="5097627" y="2369977"/>
              <a:ext cx="1771546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拽拽的黄金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4790" y="2823022"/>
              <a:ext cx="1097219" cy="954877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5111132" y="877322"/>
            <a:ext cx="2026102" cy="1398456"/>
            <a:chOff x="6995284" y="2381289"/>
            <a:chExt cx="2026102" cy="1398456"/>
          </a:xfrm>
        </p:grpSpPr>
        <p:sp>
          <p:nvSpPr>
            <p:cNvPr id="20" name="文本框 19"/>
            <p:cNvSpPr txBox="1"/>
            <p:nvPr/>
          </p:nvSpPr>
          <p:spPr>
            <a:xfrm>
              <a:off x="6995284" y="2381289"/>
              <a:ext cx="2026102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Diao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diao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的铂金</a:t>
              </a: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8981" y="2847730"/>
              <a:ext cx="1106393" cy="932015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/>
        </p:nvSpPr>
        <p:spPr>
          <a:xfrm>
            <a:off x="207639" y="2399796"/>
            <a:ext cx="3738893" cy="140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失敬失敬！十二星座黄金“音”斗士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，你是哪一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宫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向你的基友们寄送挑战书吧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98012" y="2413541"/>
            <a:ext cx="3805507" cy="140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说，你是不是隐匿多年的酷狗会员？对音乐的涉猎有点广泛啊！快晒出段位，接受世人的瞻仰吧！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28655" y="1498191"/>
            <a:ext cx="146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猜中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16-20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161770" y="1498191"/>
            <a:ext cx="150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猜中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11-15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66531" y="242596"/>
            <a:ext cx="242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结果分享页</a:t>
            </a:r>
          </a:p>
        </p:txBody>
      </p:sp>
      <p:sp>
        <p:nvSpPr>
          <p:cNvPr id="27" name="矩形: 圆角 26"/>
          <p:cNvSpPr/>
          <p:nvPr/>
        </p:nvSpPr>
        <p:spPr>
          <a:xfrm>
            <a:off x="1752484" y="3923760"/>
            <a:ext cx="1172655" cy="3512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再次挑战</a:t>
            </a:r>
          </a:p>
        </p:txBody>
      </p:sp>
      <p:sp>
        <p:nvSpPr>
          <p:cNvPr id="28" name="矩形: 圆角 27"/>
          <p:cNvSpPr/>
          <p:nvPr/>
        </p:nvSpPr>
        <p:spPr>
          <a:xfrm>
            <a:off x="5261892" y="3923760"/>
            <a:ext cx="1172655" cy="3512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再次挑战</a:t>
            </a:r>
          </a:p>
        </p:txBody>
      </p:sp>
      <p:sp>
        <p:nvSpPr>
          <p:cNvPr id="30" name="矩形 29"/>
          <p:cNvSpPr/>
          <p:nvPr/>
        </p:nvSpPr>
        <p:spPr>
          <a:xfrm>
            <a:off x="8238975" y="791617"/>
            <a:ext cx="3918857" cy="5599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88364" y="2413541"/>
            <a:ext cx="3620078" cy="140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是天性压抑了太久，还是一个人寂寞到癫狂？我们的题库都不够你做了啊！行走的中华小曲库，快晒结果独孤求败吧！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9249917" y="862067"/>
            <a:ext cx="1537760" cy="1413711"/>
            <a:chOff x="9321114" y="2366034"/>
            <a:chExt cx="1537760" cy="1413711"/>
          </a:xfrm>
        </p:grpSpPr>
        <p:sp>
          <p:nvSpPr>
            <p:cNvPr id="35" name="文本框 34"/>
            <p:cNvSpPr txBox="1"/>
            <p:nvPr/>
          </p:nvSpPr>
          <p:spPr>
            <a:xfrm>
              <a:off x="9321114" y="2366034"/>
              <a:ext cx="153776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FF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超神</a:t>
              </a:r>
              <a:r>
                <a:rPr lang="zh-CN" altLang="en-US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的钻石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20338" y="2805816"/>
              <a:ext cx="1139313" cy="973929"/>
            </a:xfrm>
            <a:prstGeom prst="rect">
              <a:avLst/>
            </a:prstGeom>
          </p:spPr>
        </p:pic>
      </p:grpSp>
      <p:sp>
        <p:nvSpPr>
          <p:cNvPr id="37" name="文本框 36"/>
          <p:cNvSpPr txBox="1"/>
          <p:nvPr/>
        </p:nvSpPr>
        <p:spPr>
          <a:xfrm>
            <a:off x="10361215" y="1508888"/>
            <a:ext cx="173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猜中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21-25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</a:p>
        </p:txBody>
      </p:sp>
      <p:sp>
        <p:nvSpPr>
          <p:cNvPr id="38" name="矩形: 圆角 37"/>
          <p:cNvSpPr/>
          <p:nvPr/>
        </p:nvSpPr>
        <p:spPr>
          <a:xfrm>
            <a:off x="9724042" y="3946406"/>
            <a:ext cx="1172655" cy="3512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再次挑战</a:t>
            </a:r>
          </a:p>
        </p:txBody>
      </p:sp>
      <p:sp>
        <p:nvSpPr>
          <p:cNvPr id="39" name="矩形 38"/>
          <p:cNvSpPr/>
          <p:nvPr/>
        </p:nvSpPr>
        <p:spPr>
          <a:xfrm>
            <a:off x="4527520" y="4364591"/>
            <a:ext cx="3027172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朋友圈排名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AAAA—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青铜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BBBB—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白金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CCCC—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DDDD--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</a:p>
        </p:txBody>
      </p:sp>
      <p:sp>
        <p:nvSpPr>
          <p:cNvPr id="40" name="矩形 39"/>
          <p:cNvSpPr/>
          <p:nvPr/>
        </p:nvSpPr>
        <p:spPr>
          <a:xfrm>
            <a:off x="8684817" y="4386900"/>
            <a:ext cx="3027172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朋友圈排名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AAAA—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青铜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BBBB—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白金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CCCC—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DDDD--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黄金</a:t>
            </a:r>
          </a:p>
        </p:txBody>
      </p:sp>
    </p:spTree>
    <p:extLst>
      <p:ext uri="{BB962C8B-B14F-4D97-AF65-F5344CB8AC3E}">
        <p14:creationId xmlns:p14="http://schemas.microsoft.com/office/powerpoint/2010/main" val="385075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620</Words>
  <Application>Microsoft Office PowerPoint</Application>
  <PresentationFormat>宽屏</PresentationFormat>
  <Paragraphs>112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项目整体流程</vt:lpstr>
      <vt:lpstr>朋友圈分享文案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谭家兴</cp:lastModifiedBy>
  <cp:revision>185</cp:revision>
  <dcterms:created xsi:type="dcterms:W3CDTF">2015-06-27T07:29:32Z</dcterms:created>
  <dcterms:modified xsi:type="dcterms:W3CDTF">2017-05-16T08:05:40Z</dcterms:modified>
</cp:coreProperties>
</file>