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9" r:id="rId2"/>
    <p:sldId id="276" r:id="rId3"/>
    <p:sldId id="265" r:id="rId4"/>
    <p:sldId id="261" r:id="rId5"/>
    <p:sldId id="273" r:id="rId6"/>
    <p:sldId id="275" r:id="rId7"/>
    <p:sldId id="263" r:id="rId8"/>
    <p:sldId id="280" r:id="rId9"/>
    <p:sldId id="266" r:id="rId10"/>
    <p:sldId id="269" r:id="rId11"/>
    <p:sldId id="286" r:id="rId12"/>
    <p:sldId id="287" r:id="rId13"/>
    <p:sldId id="288" r:id="rId14"/>
    <p:sldId id="28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4BB"/>
    <a:srgbClr val="FBF9FB"/>
    <a:srgbClr val="313C2E"/>
    <a:srgbClr val="F2F0F3"/>
    <a:srgbClr val="F7F7F7"/>
    <a:srgbClr val="F1D3BB"/>
    <a:srgbClr val="DEDCC3"/>
    <a:srgbClr val="3F4E3C"/>
    <a:srgbClr val="384535"/>
    <a:srgbClr val="354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04193-227A-4E62-BDE4-F0638C9FCB0F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C83E3-4D60-4C77-9DA0-DE7FB6B05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038A-1AC5-4901-A076-E7986717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090F0-D911-46F7-8F73-8EB226027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BD5D5-157B-435B-840E-B06496CB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E2A3D-78ED-4CC9-81ED-9CAB9AF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DD277-B4E2-40E5-A7E9-BC7D2E71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A71E-4A8B-4A1F-872F-74CEF46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1E728-4887-43C7-83B8-3F4284DE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2EDEC-EAE4-4150-9B7B-E8C2C1F3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61AF7-10DF-4E45-A993-E9D6837A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05A1E-DC8B-4842-B9EF-DBCA2819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E1E52A0-744C-4235-97B2-6FF32C25B94F}"/>
              </a:ext>
            </a:extLst>
          </p:cNvPr>
          <p:cNvSpPr/>
          <p:nvPr userDrawn="1"/>
        </p:nvSpPr>
        <p:spPr>
          <a:xfrm>
            <a:off x="967740" y="0"/>
            <a:ext cx="10256520" cy="6858000"/>
          </a:xfrm>
          <a:prstGeom prst="rect">
            <a:avLst/>
          </a:prstGeom>
          <a:solidFill>
            <a:srgbClr val="31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FEEF6D-8CF1-41FB-95A4-60C8EEEE6828}"/>
              </a:ext>
            </a:extLst>
          </p:cNvPr>
          <p:cNvSpPr/>
          <p:nvPr userDrawn="1"/>
        </p:nvSpPr>
        <p:spPr>
          <a:xfrm flipV="1">
            <a:off x="274320" y="381000"/>
            <a:ext cx="11643360" cy="6038850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1B246B-2298-48B7-8E6A-39181B7A8798}"/>
              </a:ext>
            </a:extLst>
          </p:cNvPr>
          <p:cNvGrpSpPr/>
          <p:nvPr userDrawn="1"/>
        </p:nvGrpSpPr>
        <p:grpSpPr>
          <a:xfrm>
            <a:off x="5769428" y="6294120"/>
            <a:ext cx="653144" cy="425655"/>
            <a:chOff x="5620106" y="5372383"/>
            <a:chExt cx="1097280" cy="8499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FC2775B-C13E-4BAC-B068-27DF036C1CD9}"/>
                </a:ext>
              </a:extLst>
            </p:cNvPr>
            <p:cNvSpPr/>
            <p:nvPr/>
          </p:nvSpPr>
          <p:spPr>
            <a:xfrm>
              <a:off x="5620106" y="5372383"/>
              <a:ext cx="1097280" cy="849985"/>
            </a:xfrm>
            <a:prstGeom prst="roundRect">
              <a:avLst>
                <a:gd name="adj" fmla="val 4116"/>
              </a:avLst>
            </a:prstGeom>
            <a:solidFill>
              <a:srgbClr val="FBF9FB"/>
            </a:solidFill>
            <a:ln>
              <a:noFill/>
            </a:ln>
            <a:effectLst>
              <a:outerShdw blurRad="444500" dist="190500" dir="5400000" algn="t" rotWithShape="0">
                <a:srgbClr val="313C2E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72EFBA45-7EF4-4282-9912-F6AB871FFF4A}"/>
                </a:ext>
              </a:extLst>
            </p:cNvPr>
            <p:cNvSpPr/>
            <p:nvPr/>
          </p:nvSpPr>
          <p:spPr>
            <a:xfrm rot="5400000">
              <a:off x="5963980" y="5448792"/>
              <a:ext cx="409530" cy="681879"/>
            </a:xfrm>
            <a:prstGeom prst="chevron">
              <a:avLst>
                <a:gd name="adj" fmla="val 84426"/>
              </a:avLst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7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3914" y="36715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036D13-A391-44DF-8FFE-2DDF7268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4B946-8185-4890-944A-A3095BD1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11CA0-6426-4D6A-A8D5-55AA8111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FA9DE-B841-49D2-8AB8-06E33B87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E62B9-07B3-411E-8BA7-7F64CAF2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24B9-D245-492D-BBF4-1E05D18E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1D49B-A828-4E6E-AF31-1FC2FEAE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EAD95-53AF-45FB-8E93-5C6D318D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9F6E4-0990-4213-8869-DF88077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C83EB-E4A9-4911-8C25-1C248764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D528-5EF5-41D8-8BE8-EF98743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115FA-C573-4570-8539-F18EE670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CACC2-30DD-4234-863A-D3B9DD94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8167D-1B8E-4644-BB2E-64D33952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94796-A07F-461C-8DB0-4A8400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5DA23-029B-43CB-AAE6-7B696BF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B17B-51F3-4D24-BFDE-2CF79758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B454B-9FF9-43D5-B819-570599D6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2D3E1-EA2E-4459-A6CA-48F80AEF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70017D-EC02-4E48-863F-5FE1D031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70FB9-2E8E-488C-B520-07567EBB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1E88F-0B19-41C0-BC2C-1ADD0126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4B157-FA4E-48A3-8D40-FB7AFEE4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76483-939D-4C89-97A7-8C935A2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A3C19-1405-482F-8774-4E8FCB53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AB250B-313A-4ABE-B5AE-A7C49358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8EF1E-9F53-45F5-A1D1-099B7E45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331EB-1333-4BCF-9381-AA90AA0E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3CB41-1489-4843-A57A-9E5CBF9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0F34-B4CE-4283-B9EA-A3883855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DEC0B-DC40-40E6-8DF8-90E39358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CDFDF-05FC-4D8A-A025-FDA6CD24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4EF36-21D6-41A1-9A41-8663328F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E79A8-76A9-45C4-898D-14FC55C0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7B485-4BE1-4375-A2DB-68640CE1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FF348-2825-43FC-A6F6-D2425F1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5AB68-A862-4A26-ACF8-143FF8F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9D0C-ECA1-426A-9C05-E78B07AC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ED871-6880-4BAB-95F0-9E7E0596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3D592-BB2C-4A35-A450-5727E3EF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F328F-323A-48E8-A42A-79D2FFEA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750AD-356F-4268-BCB3-4E065C2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6BF0D-C1BB-475F-8EBC-2725BCBA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2778F-3326-471D-B007-769F3C91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38CC-EA95-4DA0-823E-0EB46F75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B2CD5-5C5B-4246-A994-B4C7DE20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9B83-6061-45F5-B9BA-2813905A80F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25AA1-77A9-4E26-9879-8869B7152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C3569-4012-4EB0-BA30-87D5DB424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7E10-6A70-41AD-A49F-FB5E5FE3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19EFF8-F0DD-4172-8711-7D1392D5E75F}"/>
              </a:ext>
            </a:extLst>
          </p:cNvPr>
          <p:cNvGrpSpPr/>
          <p:nvPr/>
        </p:nvGrpSpPr>
        <p:grpSpPr>
          <a:xfrm>
            <a:off x="873682" y="698713"/>
            <a:ext cx="11668838" cy="6413917"/>
            <a:chOff x="1230994" y="1023075"/>
            <a:chExt cx="11300460" cy="6065521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05B3248-D72F-4D4A-A8B8-DC72DD6A0FC9}"/>
                </a:ext>
              </a:extLst>
            </p:cNvPr>
            <p:cNvSpPr/>
            <p:nvPr/>
          </p:nvSpPr>
          <p:spPr>
            <a:xfrm flipH="1">
              <a:off x="5932534" y="1373595"/>
              <a:ext cx="6598920" cy="5715001"/>
            </a:xfrm>
            <a:prstGeom prst="rtTriangle">
              <a:avLst/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DB6E9C3-9F28-4B9D-BFA4-31E85C4DF607}"/>
                </a:ext>
              </a:extLst>
            </p:cNvPr>
            <p:cNvSpPr/>
            <p:nvPr/>
          </p:nvSpPr>
          <p:spPr>
            <a:xfrm>
              <a:off x="1230994" y="1023075"/>
              <a:ext cx="10408920" cy="5273040"/>
            </a:xfrm>
            <a:prstGeom prst="rect">
              <a:avLst/>
            </a:prstGeom>
            <a:solidFill>
              <a:srgbClr val="FBF9FB"/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B7A1EA6-6A41-40B0-AB98-06B9B60F4B8E}"/>
                </a:ext>
              </a:extLst>
            </p:cNvPr>
            <p:cNvSpPr/>
            <p:nvPr/>
          </p:nvSpPr>
          <p:spPr>
            <a:xfrm flipH="1">
              <a:off x="3327144" y="1023075"/>
              <a:ext cx="8312770" cy="5273040"/>
            </a:xfrm>
            <a:custGeom>
              <a:avLst/>
              <a:gdLst>
                <a:gd name="connsiteX0" fmla="*/ 2224167 w 8312770"/>
                <a:gd name="connsiteY0" fmla="*/ 0 h 5273040"/>
                <a:gd name="connsiteX1" fmla="*/ 0 w 8312770"/>
                <a:gd name="connsiteY1" fmla="*/ 0 h 5273040"/>
                <a:gd name="connsiteX2" fmla="*/ 0 w 8312770"/>
                <a:gd name="connsiteY2" fmla="*/ 1122639 h 5273040"/>
                <a:gd name="connsiteX3" fmla="*/ 4792330 w 8312770"/>
                <a:gd name="connsiteY3" fmla="*/ 5273040 h 5273040"/>
                <a:gd name="connsiteX4" fmla="*/ 8312770 w 8312770"/>
                <a:gd name="connsiteY4" fmla="*/ 5273040 h 5273040"/>
                <a:gd name="connsiteX5" fmla="*/ 2224167 w 8312770"/>
                <a:gd name="connsiteY5" fmla="*/ 0 h 527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2770" h="5273040">
                  <a:moveTo>
                    <a:pt x="2224167" y="0"/>
                  </a:moveTo>
                  <a:lnTo>
                    <a:pt x="0" y="0"/>
                  </a:lnTo>
                  <a:lnTo>
                    <a:pt x="0" y="1122639"/>
                  </a:lnTo>
                  <a:lnTo>
                    <a:pt x="4792330" y="5273040"/>
                  </a:lnTo>
                  <a:lnTo>
                    <a:pt x="8312770" y="5273040"/>
                  </a:lnTo>
                  <a:lnTo>
                    <a:pt x="2224167" y="0"/>
                  </a:ln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152190D-982D-4119-95DB-CAE50B2996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048" y="934424"/>
            <a:ext cx="4374066" cy="6559710"/>
          </a:xfrm>
          <a:prstGeom prst="rect">
            <a:avLst/>
          </a:prstGeom>
          <a:effectLst>
            <a:outerShdw blurRad="241300" dist="63500" dir="2700000" algn="tl" rotWithShape="0">
              <a:srgbClr val="313C2E">
                <a:alpha val="40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D4A5ED-9577-4132-84D7-905365997248}"/>
              </a:ext>
            </a:extLst>
          </p:cNvPr>
          <p:cNvSpPr txBox="1"/>
          <p:nvPr/>
        </p:nvSpPr>
        <p:spPr>
          <a:xfrm>
            <a:off x="1257587" y="93442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13C2E">
                    <a:alpha val="93000"/>
                  </a:srgbClr>
                </a:solidFill>
                <a:cs typeface="+mn-ea"/>
                <a:sym typeface="+mn-lt"/>
              </a:rPr>
              <a:t>2048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F0B6E5-94D1-4E60-A6C4-555F4846554E}"/>
              </a:ext>
            </a:extLst>
          </p:cNvPr>
          <p:cNvGrpSpPr/>
          <p:nvPr/>
        </p:nvGrpSpPr>
        <p:grpSpPr>
          <a:xfrm>
            <a:off x="5457243" y="2461699"/>
            <a:ext cx="5455340" cy="2788030"/>
            <a:chOff x="5361537" y="2461699"/>
            <a:chExt cx="5455340" cy="278803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2678CF-7D4B-4626-8FC6-C115D9BB3460}"/>
                </a:ext>
              </a:extLst>
            </p:cNvPr>
            <p:cNvSpPr txBox="1"/>
            <p:nvPr/>
          </p:nvSpPr>
          <p:spPr>
            <a:xfrm>
              <a:off x="5361537" y="2461699"/>
              <a:ext cx="545534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cs typeface="+mn-ea"/>
                  <a:sym typeface="+mn-lt"/>
                </a:rPr>
                <a:t>青青草原</a:t>
              </a:r>
              <a:r>
                <a:rPr lang="en-US" altLang="zh-CN" sz="6600" dirty="0">
                  <a:cs typeface="+mn-ea"/>
                  <a:sym typeface="+mn-lt"/>
                </a:rPr>
                <a:t>2048</a:t>
              </a:r>
              <a:endParaRPr lang="zh-CN" altLang="en-US" sz="6600" dirty="0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6EB88F-AD96-49B9-8BAA-9FDE1A237DEF}"/>
                </a:ext>
              </a:extLst>
            </p:cNvPr>
            <p:cNvSpPr txBox="1"/>
            <p:nvPr/>
          </p:nvSpPr>
          <p:spPr>
            <a:xfrm>
              <a:off x="5432356" y="3895512"/>
              <a:ext cx="2725811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2048 of greenland</a:t>
              </a:r>
            </a:p>
            <a:p>
              <a:endParaRPr lang="zh-CN" altLang="en-US" sz="6600" dirty="0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9629565-392D-4CE9-A417-E71FDB92B72B}"/>
              </a:ext>
            </a:extLst>
          </p:cNvPr>
          <p:cNvSpPr txBox="1"/>
          <p:nvPr/>
        </p:nvSpPr>
        <p:spPr>
          <a:xfrm>
            <a:off x="5602430" y="200724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Java</a:t>
            </a:r>
            <a:r>
              <a:rPr lang="zh-CN" altLang="en-US" sz="1600" dirty="0">
                <a:cs typeface="+mn-ea"/>
                <a:sym typeface="+mn-lt"/>
              </a:rPr>
              <a:t>集中营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C17897F-E6CE-4243-9A61-C1C8B4563BBA}"/>
              </a:ext>
            </a:extLst>
          </p:cNvPr>
          <p:cNvCxnSpPr>
            <a:cxnSpLocks/>
          </p:cNvCxnSpPr>
          <p:nvPr/>
        </p:nvCxnSpPr>
        <p:spPr>
          <a:xfrm>
            <a:off x="5602430" y="4225143"/>
            <a:ext cx="2582483" cy="0"/>
          </a:xfrm>
          <a:prstGeom prst="line">
            <a:avLst/>
          </a:prstGeom>
          <a:ln>
            <a:solidFill>
              <a:srgbClr val="313C2E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B985CCE-6835-4CC1-9197-942023F486E0}"/>
              </a:ext>
            </a:extLst>
          </p:cNvPr>
          <p:cNvSpPr txBox="1"/>
          <p:nvPr/>
        </p:nvSpPr>
        <p:spPr>
          <a:xfrm>
            <a:off x="5489222" y="4225143"/>
            <a:ext cx="582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66000"/>
                  </a:schemeClr>
                </a:solidFill>
                <a:cs typeface="+mn-ea"/>
                <a:sym typeface="+mn-lt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The best way to improve math skills; The best method to kill the boring time</a:t>
            </a:r>
            <a:endParaRPr lang="zh-CN" altLang="en-US" dirty="0">
              <a:solidFill>
                <a:schemeClr val="tx1">
                  <a:alpha val="66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9F4AE5-6CD5-40A0-9F77-CD06E06A1DFE}"/>
              </a:ext>
            </a:extLst>
          </p:cNvPr>
          <p:cNvSpPr txBox="1"/>
          <p:nvPr/>
        </p:nvSpPr>
        <p:spPr>
          <a:xfrm>
            <a:off x="7802880" y="985821"/>
            <a:ext cx="307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组员：吴文瀚 张子瑜 彭小珏 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17A8FD-B33B-4CBA-BBA3-DE6BFC7A3519}"/>
              </a:ext>
            </a:extLst>
          </p:cNvPr>
          <p:cNvSpPr/>
          <p:nvPr/>
        </p:nvSpPr>
        <p:spPr>
          <a:xfrm>
            <a:off x="10912583" y="1017533"/>
            <a:ext cx="295445" cy="295445"/>
          </a:xfrm>
          <a:prstGeom prst="ellipse">
            <a:avLst/>
          </a:prstGeom>
          <a:solidFill>
            <a:srgbClr val="313C2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2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7122BD-DD34-4C65-95D2-A620A24F023F}"/>
              </a:ext>
            </a:extLst>
          </p:cNvPr>
          <p:cNvGrpSpPr/>
          <p:nvPr/>
        </p:nvGrpSpPr>
        <p:grpSpPr>
          <a:xfrm>
            <a:off x="245742" y="386045"/>
            <a:ext cx="11687179" cy="1818675"/>
            <a:chOff x="245742" y="386045"/>
            <a:chExt cx="11687179" cy="250955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E565DA-B290-41C2-84F7-CDC029489D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834554" y="-4202767"/>
              <a:ext cx="2509555" cy="1168717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FA9524-6AF3-444E-BCF1-DECF329FE7CF}"/>
                </a:ext>
              </a:extLst>
            </p:cNvPr>
            <p:cNvSpPr/>
            <p:nvPr/>
          </p:nvSpPr>
          <p:spPr>
            <a:xfrm>
              <a:off x="245742" y="386045"/>
              <a:ext cx="11687179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5176260" y="94952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BF9FB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页面绘制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E3C017-7E61-4A5A-ABE7-AB69395C27FC}"/>
                </a:ext>
              </a:extLst>
            </p:cNvPr>
            <p:cNvCxnSpPr/>
            <p:nvPr/>
          </p:nvCxnSpPr>
          <p:spPr>
            <a:xfrm>
              <a:off x="5052751" y="1828713"/>
              <a:ext cx="2118360" cy="0"/>
            </a:xfrm>
            <a:prstGeom prst="line">
              <a:avLst/>
            </a:prstGeom>
            <a:ln>
              <a:solidFill>
                <a:srgbClr val="FBF9FB">
                  <a:alpha val="7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071DB98-2504-44C7-BD87-50837CE0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89" y="2194561"/>
            <a:ext cx="5135880" cy="4267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32B86C-A7FF-44EB-A04E-41775CB8C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63" y="2194561"/>
            <a:ext cx="5403520" cy="41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4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7122BD-DD34-4C65-95D2-A620A24F023F}"/>
              </a:ext>
            </a:extLst>
          </p:cNvPr>
          <p:cNvGrpSpPr/>
          <p:nvPr/>
        </p:nvGrpSpPr>
        <p:grpSpPr>
          <a:xfrm>
            <a:off x="245742" y="386045"/>
            <a:ext cx="11687179" cy="1818675"/>
            <a:chOff x="245742" y="386045"/>
            <a:chExt cx="11687179" cy="250955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E565DA-B290-41C2-84F7-CDC029489D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834554" y="-4202767"/>
              <a:ext cx="2509555" cy="1168717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FA9524-6AF3-444E-BCF1-DECF329FE7CF}"/>
                </a:ext>
              </a:extLst>
            </p:cNvPr>
            <p:cNvSpPr/>
            <p:nvPr/>
          </p:nvSpPr>
          <p:spPr>
            <a:xfrm>
              <a:off x="245742" y="386045"/>
              <a:ext cx="11687179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4861300" y="1021793"/>
              <a:ext cx="2646878" cy="80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BF9FB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砖块移动方法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E3C017-7E61-4A5A-ABE7-AB69395C27F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00" y="1828713"/>
              <a:ext cx="2423420" cy="0"/>
            </a:xfrm>
            <a:prstGeom prst="line">
              <a:avLst/>
            </a:prstGeom>
            <a:ln>
              <a:solidFill>
                <a:srgbClr val="FBF9FB">
                  <a:alpha val="7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83AE3B-E05D-4113-829E-85A51B949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204720"/>
            <a:ext cx="4148091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5FA94F-C605-46B7-B4EB-8C5A0D61A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54" y="2895635"/>
            <a:ext cx="4055912" cy="3352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AEF5C8-2282-43C6-A133-FA1988BF0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66" y="2153736"/>
            <a:ext cx="3845292" cy="43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7122BD-DD34-4C65-95D2-A620A24F023F}"/>
              </a:ext>
            </a:extLst>
          </p:cNvPr>
          <p:cNvGrpSpPr/>
          <p:nvPr/>
        </p:nvGrpSpPr>
        <p:grpSpPr>
          <a:xfrm>
            <a:off x="245742" y="386045"/>
            <a:ext cx="11687179" cy="1818675"/>
            <a:chOff x="245742" y="386045"/>
            <a:chExt cx="11687179" cy="250955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E565DA-B290-41C2-84F7-CDC029489D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834554" y="-4202767"/>
              <a:ext cx="2509555" cy="1168717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FA9524-6AF3-444E-BCF1-DECF329FE7CF}"/>
                </a:ext>
              </a:extLst>
            </p:cNvPr>
            <p:cNvSpPr/>
            <p:nvPr/>
          </p:nvSpPr>
          <p:spPr>
            <a:xfrm>
              <a:off x="245742" y="386045"/>
              <a:ext cx="11687179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4861300" y="1021793"/>
              <a:ext cx="2646878" cy="80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BF9FB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数值计算方法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E3C017-7E61-4A5A-ABE7-AB69395C27F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00" y="1828713"/>
              <a:ext cx="2423420" cy="0"/>
            </a:xfrm>
            <a:prstGeom prst="line">
              <a:avLst/>
            </a:prstGeom>
            <a:ln>
              <a:solidFill>
                <a:srgbClr val="FBF9FB">
                  <a:alpha val="7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1A63171-63EF-4797-8D4A-68A60DA7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2204720"/>
            <a:ext cx="3967635" cy="4267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96F880-2499-4F27-BBC7-698BF463F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3" y="3227132"/>
            <a:ext cx="3854768" cy="3215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856C1C-6ECA-4335-97AC-B107BC13B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0" y="2204720"/>
            <a:ext cx="38447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19EFF8-F0DD-4172-8711-7D1392D5E75F}"/>
              </a:ext>
            </a:extLst>
          </p:cNvPr>
          <p:cNvGrpSpPr/>
          <p:nvPr/>
        </p:nvGrpSpPr>
        <p:grpSpPr>
          <a:xfrm>
            <a:off x="873682" y="687924"/>
            <a:ext cx="11668838" cy="6413917"/>
            <a:chOff x="1230994" y="1023075"/>
            <a:chExt cx="11300460" cy="6065521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05B3248-D72F-4D4A-A8B8-DC72DD6A0FC9}"/>
                </a:ext>
              </a:extLst>
            </p:cNvPr>
            <p:cNvSpPr/>
            <p:nvPr/>
          </p:nvSpPr>
          <p:spPr>
            <a:xfrm flipH="1">
              <a:off x="5932534" y="1373595"/>
              <a:ext cx="6598920" cy="5715001"/>
            </a:xfrm>
            <a:prstGeom prst="rtTriangle">
              <a:avLst/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DB6E9C3-9F28-4B9D-BFA4-31E85C4DF607}"/>
                </a:ext>
              </a:extLst>
            </p:cNvPr>
            <p:cNvSpPr/>
            <p:nvPr/>
          </p:nvSpPr>
          <p:spPr>
            <a:xfrm>
              <a:off x="1230994" y="1023075"/>
              <a:ext cx="10408920" cy="5273040"/>
            </a:xfrm>
            <a:prstGeom prst="rect">
              <a:avLst/>
            </a:prstGeom>
            <a:solidFill>
              <a:srgbClr val="FBF9FB"/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B7A1EA6-6A41-40B0-AB98-06B9B60F4B8E}"/>
                </a:ext>
              </a:extLst>
            </p:cNvPr>
            <p:cNvSpPr/>
            <p:nvPr/>
          </p:nvSpPr>
          <p:spPr>
            <a:xfrm flipH="1">
              <a:off x="3327144" y="1023075"/>
              <a:ext cx="8312770" cy="5273040"/>
            </a:xfrm>
            <a:custGeom>
              <a:avLst/>
              <a:gdLst>
                <a:gd name="connsiteX0" fmla="*/ 2224167 w 8312770"/>
                <a:gd name="connsiteY0" fmla="*/ 0 h 5273040"/>
                <a:gd name="connsiteX1" fmla="*/ 0 w 8312770"/>
                <a:gd name="connsiteY1" fmla="*/ 0 h 5273040"/>
                <a:gd name="connsiteX2" fmla="*/ 0 w 8312770"/>
                <a:gd name="connsiteY2" fmla="*/ 1122639 h 5273040"/>
                <a:gd name="connsiteX3" fmla="*/ 4792330 w 8312770"/>
                <a:gd name="connsiteY3" fmla="*/ 5273040 h 5273040"/>
                <a:gd name="connsiteX4" fmla="*/ 8312770 w 8312770"/>
                <a:gd name="connsiteY4" fmla="*/ 5273040 h 5273040"/>
                <a:gd name="connsiteX5" fmla="*/ 2224167 w 8312770"/>
                <a:gd name="connsiteY5" fmla="*/ 0 h 527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2770" h="5273040">
                  <a:moveTo>
                    <a:pt x="2224167" y="0"/>
                  </a:moveTo>
                  <a:lnTo>
                    <a:pt x="0" y="0"/>
                  </a:lnTo>
                  <a:lnTo>
                    <a:pt x="0" y="1122639"/>
                  </a:lnTo>
                  <a:lnTo>
                    <a:pt x="4792330" y="5273040"/>
                  </a:lnTo>
                  <a:lnTo>
                    <a:pt x="8312770" y="5273040"/>
                  </a:lnTo>
                  <a:lnTo>
                    <a:pt x="2224167" y="0"/>
                  </a:ln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152190D-982D-4119-95DB-CAE50B2996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320" y="908409"/>
            <a:ext cx="4374066" cy="6559710"/>
          </a:xfrm>
          <a:prstGeom prst="rect">
            <a:avLst/>
          </a:prstGeom>
          <a:effectLst>
            <a:outerShdw blurRad="241300" dist="63500" dir="2700000" algn="tl" rotWithShape="0">
              <a:srgbClr val="313C2E">
                <a:alpha val="40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D4A5ED-9577-4132-84D7-905365997248}"/>
              </a:ext>
            </a:extLst>
          </p:cNvPr>
          <p:cNvSpPr txBox="1"/>
          <p:nvPr/>
        </p:nvSpPr>
        <p:spPr>
          <a:xfrm>
            <a:off x="10046321" y="82774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C2E">
                    <a:alpha val="93000"/>
                  </a:srgbClr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rPr>
              <a:t>2048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2678CF-7D4B-4626-8FC6-C115D9BB3460}"/>
              </a:ext>
            </a:extLst>
          </p:cNvPr>
          <p:cNvSpPr txBox="1"/>
          <p:nvPr/>
        </p:nvSpPr>
        <p:spPr>
          <a:xfrm>
            <a:off x="1443492" y="1243130"/>
            <a:ext cx="5668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rPr>
              <a:t>Future development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C17897F-E6CE-4243-9A61-C1C8B4563BBA}"/>
              </a:ext>
            </a:extLst>
          </p:cNvPr>
          <p:cNvCxnSpPr>
            <a:cxnSpLocks/>
          </p:cNvCxnSpPr>
          <p:nvPr/>
        </p:nvCxnSpPr>
        <p:spPr>
          <a:xfrm>
            <a:off x="1443492" y="4986698"/>
            <a:ext cx="4701281" cy="49052"/>
          </a:xfrm>
          <a:prstGeom prst="line">
            <a:avLst/>
          </a:prstGeom>
          <a:ln>
            <a:solidFill>
              <a:srgbClr val="313C2E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6E53E-0954-44D9-80C1-B03A8471B2C0}"/>
              </a:ext>
            </a:extLst>
          </p:cNvPr>
          <p:cNvSpPr txBox="1"/>
          <p:nvPr/>
        </p:nvSpPr>
        <p:spPr>
          <a:xfrm>
            <a:off x="1443492" y="1950843"/>
            <a:ext cx="500438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noProof="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●往期分数记录</a:t>
            </a:r>
            <a:endParaRPr lang="en-US" altLang="zh-CN" sz="2000" noProof="0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alpha val="68000"/>
                  </a:prstClr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rPr>
              <a:t>●运行时间记录</a:t>
            </a:r>
            <a:endParaRPr kumimoji="0" lang="en-US" altLang="zh-CN" sz="2000" b="0" i="0" u="none" strike="noStrike" kern="1200" cap="none" spc="0" normalizeH="0" baseline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●不同主题选择</a:t>
            </a:r>
            <a:endParaRPr lang="en-US" altLang="zh-CN" sz="2000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青青草原、海洋奇缘、烈火燎原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……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●不同难度选择</a:t>
            </a:r>
            <a:endParaRPr lang="en-US" altLang="zh-CN" sz="2000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目标分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4096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8192……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 格子数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4×4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6×6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7×7……</a:t>
            </a:r>
            <a:r>
              <a:rPr lang="zh-CN" altLang="en-US" sz="2000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prstClr val="black">
                  <a:alpha val="68000"/>
                </a:prstClr>
              </a:solidFill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alpha val="68000"/>
                  </a:prstClr>
                </a:solidFill>
                <a:ea typeface="微软雅黑"/>
                <a:cs typeface="+mn-ea"/>
                <a:sym typeface="+mn-lt"/>
              </a:rPr>
              <a:t>……</a:t>
            </a:r>
            <a:endParaRPr kumimoji="0" lang="en-US" altLang="zh-CN" sz="1800" b="0" i="0" u="none" strike="noStrike" kern="1200" cap="none" spc="0" normalizeH="0" baseline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5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19EFF8-F0DD-4172-8711-7D1392D5E75F}"/>
              </a:ext>
            </a:extLst>
          </p:cNvPr>
          <p:cNvGrpSpPr/>
          <p:nvPr/>
        </p:nvGrpSpPr>
        <p:grpSpPr>
          <a:xfrm>
            <a:off x="873682" y="687924"/>
            <a:ext cx="11668838" cy="6413917"/>
            <a:chOff x="1230994" y="1023075"/>
            <a:chExt cx="11300460" cy="6065521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05B3248-D72F-4D4A-A8B8-DC72DD6A0FC9}"/>
                </a:ext>
              </a:extLst>
            </p:cNvPr>
            <p:cNvSpPr/>
            <p:nvPr/>
          </p:nvSpPr>
          <p:spPr>
            <a:xfrm flipH="1">
              <a:off x="5932534" y="1373595"/>
              <a:ext cx="6598920" cy="5715001"/>
            </a:xfrm>
            <a:prstGeom prst="rtTriangle">
              <a:avLst/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DB6E9C3-9F28-4B9D-BFA4-31E85C4DF607}"/>
                </a:ext>
              </a:extLst>
            </p:cNvPr>
            <p:cNvSpPr/>
            <p:nvPr/>
          </p:nvSpPr>
          <p:spPr>
            <a:xfrm>
              <a:off x="1230994" y="1023075"/>
              <a:ext cx="10408920" cy="5273040"/>
            </a:xfrm>
            <a:prstGeom prst="rect">
              <a:avLst/>
            </a:prstGeom>
            <a:solidFill>
              <a:srgbClr val="FBF9FB"/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B7A1EA6-6A41-40B0-AB98-06B9B60F4B8E}"/>
                </a:ext>
              </a:extLst>
            </p:cNvPr>
            <p:cNvSpPr/>
            <p:nvPr/>
          </p:nvSpPr>
          <p:spPr>
            <a:xfrm flipH="1">
              <a:off x="3327144" y="1023075"/>
              <a:ext cx="8312770" cy="5273040"/>
            </a:xfrm>
            <a:custGeom>
              <a:avLst/>
              <a:gdLst>
                <a:gd name="connsiteX0" fmla="*/ 2224167 w 8312770"/>
                <a:gd name="connsiteY0" fmla="*/ 0 h 5273040"/>
                <a:gd name="connsiteX1" fmla="*/ 0 w 8312770"/>
                <a:gd name="connsiteY1" fmla="*/ 0 h 5273040"/>
                <a:gd name="connsiteX2" fmla="*/ 0 w 8312770"/>
                <a:gd name="connsiteY2" fmla="*/ 1122639 h 5273040"/>
                <a:gd name="connsiteX3" fmla="*/ 4792330 w 8312770"/>
                <a:gd name="connsiteY3" fmla="*/ 5273040 h 5273040"/>
                <a:gd name="connsiteX4" fmla="*/ 8312770 w 8312770"/>
                <a:gd name="connsiteY4" fmla="*/ 5273040 h 5273040"/>
                <a:gd name="connsiteX5" fmla="*/ 2224167 w 8312770"/>
                <a:gd name="connsiteY5" fmla="*/ 0 h 527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2770" h="5273040">
                  <a:moveTo>
                    <a:pt x="2224167" y="0"/>
                  </a:moveTo>
                  <a:lnTo>
                    <a:pt x="0" y="0"/>
                  </a:lnTo>
                  <a:lnTo>
                    <a:pt x="0" y="1122639"/>
                  </a:lnTo>
                  <a:lnTo>
                    <a:pt x="4792330" y="5273040"/>
                  </a:lnTo>
                  <a:lnTo>
                    <a:pt x="8312770" y="5273040"/>
                  </a:lnTo>
                  <a:lnTo>
                    <a:pt x="2224167" y="0"/>
                  </a:ln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152190D-982D-4119-95DB-CAE50B2996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320" y="908409"/>
            <a:ext cx="4374066" cy="6559710"/>
          </a:xfrm>
          <a:prstGeom prst="rect">
            <a:avLst/>
          </a:prstGeom>
          <a:effectLst>
            <a:outerShdw blurRad="241300" dist="63500" dir="2700000" algn="tl" rotWithShape="0">
              <a:srgbClr val="313C2E">
                <a:alpha val="40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D4A5ED-9577-4132-84D7-905365997248}"/>
              </a:ext>
            </a:extLst>
          </p:cNvPr>
          <p:cNvSpPr txBox="1"/>
          <p:nvPr/>
        </p:nvSpPr>
        <p:spPr>
          <a:xfrm>
            <a:off x="10046321" y="82774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C2E">
                    <a:alpha val="93000"/>
                  </a:srgbClr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rPr>
              <a:t>2048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2678CF-7D4B-4626-8FC6-C115D9BB3460}"/>
              </a:ext>
            </a:extLst>
          </p:cNvPr>
          <p:cNvSpPr txBox="1"/>
          <p:nvPr/>
        </p:nvSpPr>
        <p:spPr>
          <a:xfrm>
            <a:off x="1356425" y="249264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prstClr val="black"/>
                </a:solidFill>
                <a:ea typeface="微软雅黑"/>
                <a:cs typeface="+mn-ea"/>
                <a:sym typeface="+mn-lt"/>
              </a:rPr>
              <a:t>项目网址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C17897F-E6CE-4243-9A61-C1C8B4563BBA}"/>
              </a:ext>
            </a:extLst>
          </p:cNvPr>
          <p:cNvCxnSpPr>
            <a:cxnSpLocks/>
          </p:cNvCxnSpPr>
          <p:nvPr/>
        </p:nvCxnSpPr>
        <p:spPr>
          <a:xfrm>
            <a:off x="1546518" y="4561464"/>
            <a:ext cx="4701281" cy="49052"/>
          </a:xfrm>
          <a:prstGeom prst="line">
            <a:avLst/>
          </a:prstGeom>
          <a:ln>
            <a:solidFill>
              <a:srgbClr val="313C2E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6E53E-0954-44D9-80C1-B03A8471B2C0}"/>
              </a:ext>
            </a:extLst>
          </p:cNvPr>
          <p:cNvSpPr txBox="1"/>
          <p:nvPr/>
        </p:nvSpPr>
        <p:spPr>
          <a:xfrm>
            <a:off x="1443492" y="3591839"/>
            <a:ext cx="42849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>
                    <a:alpha val="68000"/>
                  </a:prstClr>
                </a:solidFill>
                <a:cs typeface="+mn-ea"/>
                <a:sym typeface="+mn-lt"/>
              </a:rPr>
              <a:t>https://github.com/zxtbiu/2048/upload/main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8000"/>
                </a:prst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3234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19EFF8-F0DD-4172-8711-7D1392D5E75F}"/>
              </a:ext>
            </a:extLst>
          </p:cNvPr>
          <p:cNvGrpSpPr/>
          <p:nvPr/>
        </p:nvGrpSpPr>
        <p:grpSpPr>
          <a:xfrm>
            <a:off x="873682" y="687924"/>
            <a:ext cx="11668838" cy="6413917"/>
            <a:chOff x="1230994" y="1023075"/>
            <a:chExt cx="11300460" cy="6065521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05B3248-D72F-4D4A-A8B8-DC72DD6A0FC9}"/>
                </a:ext>
              </a:extLst>
            </p:cNvPr>
            <p:cNvSpPr/>
            <p:nvPr/>
          </p:nvSpPr>
          <p:spPr>
            <a:xfrm flipH="1">
              <a:off x="5932534" y="1373595"/>
              <a:ext cx="6598920" cy="5715001"/>
            </a:xfrm>
            <a:prstGeom prst="rtTriangle">
              <a:avLst/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DB6E9C3-9F28-4B9D-BFA4-31E85C4DF607}"/>
                </a:ext>
              </a:extLst>
            </p:cNvPr>
            <p:cNvSpPr/>
            <p:nvPr/>
          </p:nvSpPr>
          <p:spPr>
            <a:xfrm>
              <a:off x="1230994" y="1023075"/>
              <a:ext cx="10408920" cy="5273040"/>
            </a:xfrm>
            <a:prstGeom prst="rect">
              <a:avLst/>
            </a:prstGeom>
            <a:solidFill>
              <a:srgbClr val="FBF9FB"/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B7A1EA6-6A41-40B0-AB98-06B9B60F4B8E}"/>
                </a:ext>
              </a:extLst>
            </p:cNvPr>
            <p:cNvSpPr/>
            <p:nvPr/>
          </p:nvSpPr>
          <p:spPr>
            <a:xfrm flipH="1">
              <a:off x="3327144" y="1023075"/>
              <a:ext cx="8312770" cy="5273040"/>
            </a:xfrm>
            <a:custGeom>
              <a:avLst/>
              <a:gdLst>
                <a:gd name="connsiteX0" fmla="*/ 2224167 w 8312770"/>
                <a:gd name="connsiteY0" fmla="*/ 0 h 5273040"/>
                <a:gd name="connsiteX1" fmla="*/ 0 w 8312770"/>
                <a:gd name="connsiteY1" fmla="*/ 0 h 5273040"/>
                <a:gd name="connsiteX2" fmla="*/ 0 w 8312770"/>
                <a:gd name="connsiteY2" fmla="*/ 1122639 h 5273040"/>
                <a:gd name="connsiteX3" fmla="*/ 4792330 w 8312770"/>
                <a:gd name="connsiteY3" fmla="*/ 5273040 h 5273040"/>
                <a:gd name="connsiteX4" fmla="*/ 8312770 w 8312770"/>
                <a:gd name="connsiteY4" fmla="*/ 5273040 h 5273040"/>
                <a:gd name="connsiteX5" fmla="*/ 2224167 w 8312770"/>
                <a:gd name="connsiteY5" fmla="*/ 0 h 527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2770" h="5273040">
                  <a:moveTo>
                    <a:pt x="2224167" y="0"/>
                  </a:moveTo>
                  <a:lnTo>
                    <a:pt x="0" y="0"/>
                  </a:lnTo>
                  <a:lnTo>
                    <a:pt x="0" y="1122639"/>
                  </a:lnTo>
                  <a:lnTo>
                    <a:pt x="4792330" y="5273040"/>
                  </a:lnTo>
                  <a:lnTo>
                    <a:pt x="8312770" y="5273040"/>
                  </a:lnTo>
                  <a:lnTo>
                    <a:pt x="2224167" y="0"/>
                  </a:ln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152190D-982D-4119-95DB-CAE50B2996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048" y="934424"/>
            <a:ext cx="4374066" cy="6559710"/>
          </a:xfrm>
          <a:prstGeom prst="rect">
            <a:avLst/>
          </a:prstGeom>
          <a:effectLst>
            <a:outerShdw blurRad="241300" dist="63500" dir="2700000" algn="tl" rotWithShape="0">
              <a:srgbClr val="313C2E">
                <a:alpha val="40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D4A5ED-9577-4132-84D7-905365997248}"/>
              </a:ext>
            </a:extLst>
          </p:cNvPr>
          <p:cNvSpPr txBox="1"/>
          <p:nvPr/>
        </p:nvSpPr>
        <p:spPr>
          <a:xfrm>
            <a:off x="1257587" y="93442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13C2E">
                    <a:alpha val="93000"/>
                  </a:srgbClr>
                </a:solidFill>
                <a:cs typeface="+mn-ea"/>
                <a:sym typeface="+mn-lt"/>
              </a:rPr>
              <a:t>2048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2678CF-7D4B-4626-8FC6-C115D9BB3460}"/>
              </a:ext>
            </a:extLst>
          </p:cNvPr>
          <p:cNvSpPr txBox="1"/>
          <p:nvPr/>
        </p:nvSpPr>
        <p:spPr>
          <a:xfrm>
            <a:off x="5774853" y="2402250"/>
            <a:ext cx="5034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cs typeface="+mn-ea"/>
                <a:sym typeface="+mn-lt"/>
              </a:rPr>
              <a:t>Thank You</a:t>
            </a:r>
            <a:endParaRPr lang="zh-CN" altLang="en-US" sz="8000" dirty="0"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C17897F-E6CE-4243-9A61-C1C8B4563BBA}"/>
              </a:ext>
            </a:extLst>
          </p:cNvPr>
          <p:cNvCxnSpPr>
            <a:cxnSpLocks/>
          </p:cNvCxnSpPr>
          <p:nvPr/>
        </p:nvCxnSpPr>
        <p:spPr>
          <a:xfrm>
            <a:off x="6008040" y="3627585"/>
            <a:ext cx="4701281" cy="98104"/>
          </a:xfrm>
          <a:prstGeom prst="line">
            <a:avLst/>
          </a:prstGeom>
          <a:ln>
            <a:solidFill>
              <a:srgbClr val="313C2E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6E53E-0954-44D9-80C1-B03A8471B2C0}"/>
              </a:ext>
            </a:extLst>
          </p:cNvPr>
          <p:cNvSpPr txBox="1"/>
          <p:nvPr/>
        </p:nvSpPr>
        <p:spPr>
          <a:xfrm>
            <a:off x="6470026" y="4096342"/>
            <a:ext cx="3852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分工占比：</a:t>
            </a:r>
            <a:endParaRPr lang="en-US" altLang="zh-CN" b="1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33.3% </a:t>
            </a:r>
            <a:r>
              <a:rPr lang="zh-CN" altLang="en-US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张子瑜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 页面绘制</a:t>
            </a:r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灵感设计</a:t>
            </a:r>
            <a:endParaRPr lang="en-US" altLang="zh-CN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33.3% </a:t>
            </a:r>
            <a:r>
              <a:rPr lang="zh-CN" altLang="en-US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彭小珏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 数值计算</a:t>
            </a:r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/UML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设计</a:t>
            </a:r>
            <a:endParaRPr lang="en-US" altLang="zh-CN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33.3% </a:t>
            </a:r>
            <a:r>
              <a:rPr lang="zh-CN" altLang="en-US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吴文瀚 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移动算法</a:t>
            </a:r>
            <a:r>
              <a:rPr lang="en-US" altLang="zh-CN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/PPT</a:t>
            </a:r>
            <a:r>
              <a:rPr lang="zh-CN" altLang="en-US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制作</a:t>
            </a:r>
            <a:endParaRPr lang="en-US" altLang="zh-CN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Code line amount</a:t>
            </a:r>
            <a:r>
              <a:rPr lang="zh-CN" altLang="en-US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chemeClr val="tx1">
                    <a:alpha val="68000"/>
                  </a:schemeClr>
                </a:solidFill>
                <a:cs typeface="+mn-ea"/>
                <a:sym typeface="+mn-lt"/>
              </a:rPr>
              <a:t>421 lines</a:t>
            </a:r>
            <a:endParaRPr lang="zh-CN" altLang="en-US" dirty="0">
              <a:solidFill>
                <a:schemeClr val="tx1">
                  <a:alpha val="68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17A8FD-B33B-4CBA-BBA3-DE6BFC7A3519}"/>
              </a:ext>
            </a:extLst>
          </p:cNvPr>
          <p:cNvSpPr/>
          <p:nvPr/>
        </p:nvSpPr>
        <p:spPr>
          <a:xfrm>
            <a:off x="6096000" y="4143348"/>
            <a:ext cx="295445" cy="295445"/>
          </a:xfrm>
          <a:prstGeom prst="ellipse">
            <a:avLst/>
          </a:prstGeom>
          <a:solidFill>
            <a:srgbClr val="313C2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2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BDA73B-F9BF-4956-9A9F-E29FDF9E26EC}"/>
              </a:ext>
            </a:extLst>
          </p:cNvPr>
          <p:cNvGrpSpPr/>
          <p:nvPr/>
        </p:nvGrpSpPr>
        <p:grpSpPr>
          <a:xfrm>
            <a:off x="581660" y="522687"/>
            <a:ext cx="7071764" cy="1039543"/>
            <a:chOff x="708660" y="636987"/>
            <a:chExt cx="7071764" cy="103954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1122832" y="660867"/>
              <a:ext cx="66575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6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icrosoft JhengHei Light" panose="020B0304030504040204" charset="-120"/>
                  <a:ea typeface="Microsoft JhengHei Light" panose="020B0304030504040204" charset="-120"/>
                  <a:cs typeface="Open Sans Semibold" charset="0"/>
                </a:rPr>
                <a:t>上课划水的秘宝</a:t>
              </a:r>
              <a:r>
                <a:rPr kumimoji="0" lang="en-US" altLang="zh-CN" sz="2800" b="1" i="0" u="none" strike="noStrike" kern="1200" cap="none" spc="6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icrosoft JhengHei Light" panose="020B0304030504040204" charset="-120"/>
                  <a:ea typeface="Microsoft JhengHei Light" panose="020B0304030504040204" charset="-120"/>
                  <a:cs typeface="Open Sans Semibold" charset="0"/>
                </a:rPr>
                <a:t>  </a:t>
              </a:r>
              <a:r>
                <a:rPr kumimoji="0" lang="zh-CN" altLang="en-US" sz="2800" b="1" i="0" u="none" strike="noStrike" kern="1200" cap="none" spc="6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icrosoft JhengHei Light" panose="020B0304030504040204" charset="-120"/>
                  <a:ea typeface="Microsoft JhengHei Light" panose="020B0304030504040204" charset="-120"/>
                  <a:cs typeface="Open Sans Semibold" charset="0"/>
                </a:rPr>
                <a:t>上班摸鱼的慰藉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8CC481-26BE-4EC3-B652-620302AA339C}"/>
                </a:ext>
              </a:extLst>
            </p:cNvPr>
            <p:cNvGrpSpPr/>
            <p:nvPr/>
          </p:nvGrpSpPr>
          <p:grpSpPr>
            <a:xfrm>
              <a:off x="708660" y="636987"/>
              <a:ext cx="510540" cy="489933"/>
              <a:chOff x="-1691640" y="1163895"/>
              <a:chExt cx="464820" cy="563880"/>
            </a:xfrm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87BADF3F-9A80-4239-A02E-7972AAF1A570}"/>
                  </a:ext>
                </a:extLst>
              </p:cNvPr>
              <p:cNvSpPr/>
              <p:nvPr/>
            </p:nvSpPr>
            <p:spPr>
              <a:xfrm>
                <a:off x="-16916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E8620039-EEC1-47AE-8A4C-893075087FF3}"/>
                  </a:ext>
                </a:extLst>
              </p:cNvPr>
              <p:cNvSpPr/>
              <p:nvPr/>
            </p:nvSpPr>
            <p:spPr>
              <a:xfrm>
                <a:off x="-15011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4EF975F-99B5-4C4E-9EBA-6AAAC7E75763}"/>
              </a:ext>
            </a:extLst>
          </p:cNvPr>
          <p:cNvSpPr/>
          <p:nvPr/>
        </p:nvSpPr>
        <p:spPr>
          <a:xfrm>
            <a:off x="281940" y="2219182"/>
            <a:ext cx="11628120" cy="1867436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342900" dist="139700" dir="5400000" algn="t" rotWithShape="0">
              <a:srgbClr val="313C2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70CCBB-F234-43C6-9C19-D707B0826CEA}"/>
              </a:ext>
            </a:extLst>
          </p:cNvPr>
          <p:cNvSpPr txBox="1"/>
          <p:nvPr/>
        </p:nvSpPr>
        <p:spPr>
          <a:xfrm>
            <a:off x="882962" y="4484490"/>
            <a:ext cx="4178513" cy="59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94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ea"/>
                <a:sym typeface="+mn-lt"/>
              </a:rPr>
              <a:t>Introduction to project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94000"/>
                </a:prstClr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A34DFD-83BF-446D-9C57-47E37252B8EC}"/>
              </a:ext>
            </a:extLst>
          </p:cNvPr>
          <p:cNvSpPr txBox="1"/>
          <p:nvPr/>
        </p:nvSpPr>
        <p:spPr>
          <a:xfrm>
            <a:off x="5259978" y="4565636"/>
            <a:ext cx="1672044" cy="59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94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ea"/>
                <a:sym typeface="+mn-lt"/>
              </a:rPr>
              <a:t>UML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94000"/>
                </a:prstClr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F2BF51-ABF2-47B0-AE49-47306302B7BB}"/>
              </a:ext>
            </a:extLst>
          </p:cNvPr>
          <p:cNvSpPr txBox="1"/>
          <p:nvPr/>
        </p:nvSpPr>
        <p:spPr>
          <a:xfrm>
            <a:off x="8334133" y="4569844"/>
            <a:ext cx="2447681" cy="59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>
                    <a:alpha val="94000"/>
                  </a:prstClr>
                </a:solidFill>
                <a:latin typeface="Bell MT" panose="02020503060305020303" pitchFamily="18" charset="0"/>
                <a:ea typeface="微软雅黑"/>
                <a:cs typeface="+mn-ea"/>
                <a:sym typeface="+mn-lt"/>
              </a:rPr>
              <a:t>Results Display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94000"/>
                </a:prstClr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4930DE9-211F-4A82-B85C-A1474293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3" y="5066578"/>
            <a:ext cx="1158340" cy="10668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5DF86E-A201-4B9D-878E-5AC9973657C7}"/>
              </a:ext>
            </a:extLst>
          </p:cNvPr>
          <p:cNvSpPr txBox="1"/>
          <p:nvPr/>
        </p:nvSpPr>
        <p:spPr>
          <a:xfrm>
            <a:off x="5688186" y="5173097"/>
            <a:ext cx="975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charset="0"/>
                <a:ea typeface="Open Sans Semibold" charset="0"/>
                <a:cs typeface="Comic Sans MS" panose="030F0702030302020204" charset="0"/>
              </a:rPr>
              <a:t>Ⅱ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078E1-BE71-4005-9AEF-3F3C38CE3543}"/>
              </a:ext>
            </a:extLst>
          </p:cNvPr>
          <p:cNvSpPr txBox="1"/>
          <p:nvPr/>
        </p:nvSpPr>
        <p:spPr>
          <a:xfrm>
            <a:off x="9083040" y="5173097"/>
            <a:ext cx="807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charset="0"/>
                <a:ea typeface="Open Sans Semibold" charset="0"/>
                <a:cs typeface="Comic Sans MS" panose="030F0702030302020204" charset="0"/>
              </a:rPr>
              <a:t>Ⅲ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1B966AE-3A12-4E81-AC8A-10B3B77EDC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690154" y="1880877"/>
            <a:ext cx="1998738" cy="1998738"/>
          </a:xfrm>
          <a:prstGeom prst="ellipse">
            <a:avLst/>
          </a:prstGeom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A10E94B-7EDD-4C48-ACA5-F4350D23D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98397">
            <a:off x="5096631" y="1832870"/>
            <a:ext cx="1998738" cy="1998738"/>
          </a:xfrm>
          <a:prstGeom prst="ellipse">
            <a:avLst/>
          </a:prstGeom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A272192-4FA1-4F00-88F8-1FB71DF0B5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758650">
            <a:off x="8643316" y="1780793"/>
            <a:ext cx="1998738" cy="1998738"/>
          </a:xfrm>
          <a:prstGeom prst="ellipse">
            <a:avLst/>
          </a:prstGeom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55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/>
      <p:bldP spid="22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21A4BD-FDDA-4941-AC20-52C6FEBEE85E}"/>
              </a:ext>
            </a:extLst>
          </p:cNvPr>
          <p:cNvSpPr txBox="1"/>
          <p:nvPr/>
        </p:nvSpPr>
        <p:spPr>
          <a:xfrm>
            <a:off x="-97258" y="-542348"/>
            <a:ext cx="1209818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900" dirty="0">
                <a:solidFill>
                  <a:srgbClr val="313C2E">
                    <a:alpha val="5000"/>
                  </a:srgbClr>
                </a:solidFill>
                <a:ea typeface="微软雅黑"/>
                <a:cs typeface="+mn-ea"/>
                <a:sym typeface="+mn-lt"/>
              </a:rPr>
              <a:t>Greenland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13C2E">
                  <a:alpha val="5000"/>
                </a:srgb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19EFF8-F0DD-4172-8711-7D1392D5E75F}"/>
              </a:ext>
            </a:extLst>
          </p:cNvPr>
          <p:cNvGrpSpPr/>
          <p:nvPr/>
        </p:nvGrpSpPr>
        <p:grpSpPr>
          <a:xfrm>
            <a:off x="772082" y="1303677"/>
            <a:ext cx="11708900" cy="5728611"/>
            <a:chOff x="1230994" y="1023075"/>
            <a:chExt cx="11339258" cy="6940600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05B3248-D72F-4D4A-A8B8-DC72DD6A0FC9}"/>
                </a:ext>
              </a:extLst>
            </p:cNvPr>
            <p:cNvSpPr/>
            <p:nvPr/>
          </p:nvSpPr>
          <p:spPr>
            <a:xfrm flipH="1">
              <a:off x="4960907" y="1373595"/>
              <a:ext cx="7609345" cy="6590080"/>
            </a:xfrm>
            <a:prstGeom prst="rtTriangle">
              <a:avLst/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DB6E9C3-9F28-4B9D-BFA4-31E85C4DF607}"/>
                </a:ext>
              </a:extLst>
            </p:cNvPr>
            <p:cNvSpPr/>
            <p:nvPr/>
          </p:nvSpPr>
          <p:spPr>
            <a:xfrm>
              <a:off x="1230994" y="1023075"/>
              <a:ext cx="10408919" cy="5273039"/>
            </a:xfrm>
            <a:prstGeom prst="rect">
              <a:avLst/>
            </a:prstGeom>
            <a:solidFill>
              <a:srgbClr val="FBF9FB"/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B7A1EA6-6A41-40B0-AB98-06B9B60F4B8E}"/>
                </a:ext>
              </a:extLst>
            </p:cNvPr>
            <p:cNvSpPr/>
            <p:nvPr/>
          </p:nvSpPr>
          <p:spPr>
            <a:xfrm flipH="1">
              <a:off x="3327144" y="1023075"/>
              <a:ext cx="8312770" cy="5273040"/>
            </a:xfrm>
            <a:custGeom>
              <a:avLst/>
              <a:gdLst>
                <a:gd name="connsiteX0" fmla="*/ 2224167 w 8312770"/>
                <a:gd name="connsiteY0" fmla="*/ 0 h 5273040"/>
                <a:gd name="connsiteX1" fmla="*/ 0 w 8312770"/>
                <a:gd name="connsiteY1" fmla="*/ 0 h 5273040"/>
                <a:gd name="connsiteX2" fmla="*/ 0 w 8312770"/>
                <a:gd name="connsiteY2" fmla="*/ 1122639 h 5273040"/>
                <a:gd name="connsiteX3" fmla="*/ 4792330 w 8312770"/>
                <a:gd name="connsiteY3" fmla="*/ 5273040 h 5273040"/>
                <a:gd name="connsiteX4" fmla="*/ 8312770 w 8312770"/>
                <a:gd name="connsiteY4" fmla="*/ 5273040 h 5273040"/>
                <a:gd name="connsiteX5" fmla="*/ 2224167 w 8312770"/>
                <a:gd name="connsiteY5" fmla="*/ 0 h 527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12770" h="5273040">
                  <a:moveTo>
                    <a:pt x="2224167" y="0"/>
                  </a:moveTo>
                  <a:lnTo>
                    <a:pt x="0" y="0"/>
                  </a:lnTo>
                  <a:lnTo>
                    <a:pt x="0" y="1122639"/>
                  </a:lnTo>
                  <a:lnTo>
                    <a:pt x="4792330" y="5273040"/>
                  </a:lnTo>
                  <a:lnTo>
                    <a:pt x="8312770" y="5273040"/>
                  </a:lnTo>
                  <a:lnTo>
                    <a:pt x="2224167" y="0"/>
                  </a:ln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60B2271-7BC4-4A35-8638-8E55A6A3F67D}"/>
              </a:ext>
            </a:extLst>
          </p:cNvPr>
          <p:cNvSpPr/>
          <p:nvPr/>
        </p:nvSpPr>
        <p:spPr>
          <a:xfrm flipH="1">
            <a:off x="2917754" y="1303677"/>
            <a:ext cx="8583753" cy="4352245"/>
          </a:xfrm>
          <a:custGeom>
            <a:avLst/>
            <a:gdLst/>
            <a:ahLst/>
            <a:cxnLst/>
            <a:rect l="l" t="t" r="r" b="b"/>
            <a:pathLst>
              <a:path w="8583753" h="4352245">
                <a:moveTo>
                  <a:pt x="2296671" y="0"/>
                </a:moveTo>
                <a:lnTo>
                  <a:pt x="0" y="0"/>
                </a:lnTo>
                <a:lnTo>
                  <a:pt x="0" y="926600"/>
                </a:lnTo>
                <a:lnTo>
                  <a:pt x="2674182" y="2777808"/>
                </a:lnTo>
                <a:lnTo>
                  <a:pt x="2674594" y="2777028"/>
                </a:lnTo>
                <a:cubicBezTo>
                  <a:pt x="2690668" y="2746248"/>
                  <a:pt x="2698705" y="2729489"/>
                  <a:pt x="2698705" y="2726753"/>
                </a:cubicBezTo>
                <a:cubicBezTo>
                  <a:pt x="2669520" y="2257368"/>
                  <a:pt x="2626960" y="1809871"/>
                  <a:pt x="2571023" y="1384262"/>
                </a:cubicBezTo>
                <a:cubicBezTo>
                  <a:pt x="2738834" y="1158081"/>
                  <a:pt x="2837332" y="1007294"/>
                  <a:pt x="2866516" y="931901"/>
                </a:cubicBezTo>
                <a:cubicBezTo>
                  <a:pt x="3082969" y="1121600"/>
                  <a:pt x="3191195" y="1555721"/>
                  <a:pt x="3191195" y="2234263"/>
                </a:cubicBezTo>
                <a:cubicBezTo>
                  <a:pt x="3135258" y="2582046"/>
                  <a:pt x="3107289" y="2787555"/>
                  <a:pt x="3107289" y="2850788"/>
                </a:cubicBezTo>
                <a:cubicBezTo>
                  <a:pt x="3163227" y="2991847"/>
                  <a:pt x="3191195" y="3080617"/>
                  <a:pt x="3191195" y="3117097"/>
                </a:cubicBezTo>
                <a:lnTo>
                  <a:pt x="3191195" y="3135711"/>
                </a:lnTo>
                <a:lnTo>
                  <a:pt x="4948552" y="4352245"/>
                </a:lnTo>
                <a:lnTo>
                  <a:pt x="8583753" y="4352245"/>
                </a:lnTo>
                <a:lnTo>
                  <a:pt x="5044028" y="1901863"/>
                </a:lnTo>
                <a:lnTo>
                  <a:pt x="5039145" y="2016006"/>
                </a:lnTo>
                <a:cubicBezTo>
                  <a:pt x="5015205" y="2489230"/>
                  <a:pt x="4974506" y="2749250"/>
                  <a:pt x="4917049" y="2796067"/>
                </a:cubicBezTo>
                <a:cubicBezTo>
                  <a:pt x="4917049" y="3228972"/>
                  <a:pt x="4818551" y="3445424"/>
                  <a:pt x="4621555" y="3445424"/>
                </a:cubicBezTo>
                <a:lnTo>
                  <a:pt x="4596018" y="3445424"/>
                </a:lnTo>
                <a:lnTo>
                  <a:pt x="4435503" y="3423536"/>
                </a:lnTo>
                <a:cubicBezTo>
                  <a:pt x="4282284" y="3423536"/>
                  <a:pt x="4086504" y="3041704"/>
                  <a:pt x="3848163" y="2278040"/>
                </a:cubicBezTo>
                <a:cubicBezTo>
                  <a:pt x="3848163" y="2197783"/>
                  <a:pt x="3874915" y="2053076"/>
                  <a:pt x="3928420" y="1843919"/>
                </a:cubicBezTo>
                <a:cubicBezTo>
                  <a:pt x="3980101" y="1629595"/>
                  <a:pt x="4047933" y="1461822"/>
                  <a:pt x="4131915" y="1340599"/>
                </a:cubicBezTo>
                <a:lnTo>
                  <a:pt x="4167425" y="1295033"/>
                </a:lnTo>
                <a:lnTo>
                  <a:pt x="2296671" y="0"/>
                </a:lnTo>
                <a:close/>
              </a:path>
            </a:pathLst>
          </a:custGeom>
          <a:solidFill>
            <a:srgbClr val="313C2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4E19C4-7326-4F46-B4EF-38DCB2629DD7}"/>
              </a:ext>
            </a:extLst>
          </p:cNvPr>
          <p:cNvGrpSpPr/>
          <p:nvPr/>
        </p:nvGrpSpPr>
        <p:grpSpPr>
          <a:xfrm>
            <a:off x="6453128" y="2235578"/>
            <a:ext cx="2521134" cy="2542708"/>
            <a:chOff x="6440428" y="2327990"/>
            <a:chExt cx="2521134" cy="2542708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31DDE71-3AEC-45EE-8E41-A67B0EAC1F31}"/>
                </a:ext>
              </a:extLst>
            </p:cNvPr>
            <p:cNvSpPr/>
            <p:nvPr/>
          </p:nvSpPr>
          <p:spPr>
            <a:xfrm flipH="1">
              <a:off x="8297612" y="2327990"/>
              <a:ext cx="620172" cy="2203810"/>
            </a:xfrm>
            <a:custGeom>
              <a:avLst/>
              <a:gdLst/>
              <a:ahLst/>
              <a:cxnLst/>
              <a:rect l="l" t="t" r="r" b="b"/>
              <a:pathLst>
                <a:path w="620172" h="2203810">
                  <a:moveTo>
                    <a:pt x="295493" y="0"/>
                  </a:moveTo>
                  <a:cubicBezTo>
                    <a:pt x="266309" y="75393"/>
                    <a:pt x="167811" y="226180"/>
                    <a:pt x="0" y="452361"/>
                  </a:cubicBezTo>
                  <a:cubicBezTo>
                    <a:pt x="55937" y="877970"/>
                    <a:pt x="98497" y="1325467"/>
                    <a:pt x="127682" y="1794852"/>
                  </a:cubicBezTo>
                  <a:cubicBezTo>
                    <a:pt x="127682" y="1797588"/>
                    <a:pt x="119645" y="1814347"/>
                    <a:pt x="103571" y="1845127"/>
                  </a:cubicBezTo>
                  <a:lnTo>
                    <a:pt x="103159" y="1845907"/>
                  </a:lnTo>
                  <a:lnTo>
                    <a:pt x="620172" y="2203810"/>
                  </a:lnTo>
                  <a:lnTo>
                    <a:pt x="620172" y="2185196"/>
                  </a:lnTo>
                  <a:cubicBezTo>
                    <a:pt x="620172" y="2148716"/>
                    <a:pt x="592204" y="2059946"/>
                    <a:pt x="536266" y="1918887"/>
                  </a:cubicBezTo>
                  <a:cubicBezTo>
                    <a:pt x="536266" y="1855654"/>
                    <a:pt x="564235" y="1650145"/>
                    <a:pt x="620172" y="1302362"/>
                  </a:cubicBezTo>
                  <a:cubicBezTo>
                    <a:pt x="620172" y="623820"/>
                    <a:pt x="511946" y="189699"/>
                    <a:pt x="295493" y="0"/>
                  </a:cubicBez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B3FFE81-32D8-4F30-9A32-4E04E6F9C740}"/>
                </a:ext>
              </a:extLst>
            </p:cNvPr>
            <p:cNvSpPr/>
            <p:nvPr/>
          </p:nvSpPr>
          <p:spPr>
            <a:xfrm flipH="1">
              <a:off x="6444779" y="2691122"/>
              <a:ext cx="1195865" cy="2150391"/>
            </a:xfrm>
            <a:custGeom>
              <a:avLst/>
              <a:gdLst/>
              <a:ahLst/>
              <a:cxnLst/>
              <a:rect l="l" t="t" r="r" b="b"/>
              <a:pathLst>
                <a:path w="1195865" h="2150391">
                  <a:moveTo>
                    <a:pt x="319262" y="0"/>
                  </a:moveTo>
                  <a:lnTo>
                    <a:pt x="283752" y="45566"/>
                  </a:lnTo>
                  <a:cubicBezTo>
                    <a:pt x="199770" y="166789"/>
                    <a:pt x="131938" y="334562"/>
                    <a:pt x="80257" y="548886"/>
                  </a:cubicBezTo>
                  <a:cubicBezTo>
                    <a:pt x="26752" y="758043"/>
                    <a:pt x="0" y="902750"/>
                    <a:pt x="0" y="983007"/>
                  </a:cubicBezTo>
                  <a:cubicBezTo>
                    <a:pt x="238341" y="1746671"/>
                    <a:pt x="434121" y="2128503"/>
                    <a:pt x="587340" y="2128503"/>
                  </a:cubicBezTo>
                  <a:lnTo>
                    <a:pt x="747855" y="2150391"/>
                  </a:lnTo>
                  <a:lnTo>
                    <a:pt x="773392" y="2150391"/>
                  </a:lnTo>
                  <a:cubicBezTo>
                    <a:pt x="970388" y="2150391"/>
                    <a:pt x="1068886" y="1933939"/>
                    <a:pt x="1068886" y="1501034"/>
                  </a:cubicBezTo>
                  <a:cubicBezTo>
                    <a:pt x="1126343" y="1454217"/>
                    <a:pt x="1167042" y="1194197"/>
                    <a:pt x="1190982" y="720973"/>
                  </a:cubicBezTo>
                  <a:lnTo>
                    <a:pt x="1195865" y="606830"/>
                  </a:lnTo>
                  <a:lnTo>
                    <a:pt x="924679" y="419101"/>
                  </a:lnTo>
                  <a:lnTo>
                    <a:pt x="928663" y="426904"/>
                  </a:lnTo>
                  <a:cubicBezTo>
                    <a:pt x="972896" y="529506"/>
                    <a:pt x="1001396" y="649208"/>
                    <a:pt x="1014165" y="786011"/>
                  </a:cubicBezTo>
                  <a:cubicBezTo>
                    <a:pt x="1014165" y="1549675"/>
                    <a:pt x="898642" y="1931507"/>
                    <a:pt x="667598" y="1931507"/>
                  </a:cubicBezTo>
                  <a:cubicBezTo>
                    <a:pt x="531403" y="1931507"/>
                    <a:pt x="387912" y="1780719"/>
                    <a:pt x="237125" y="1479145"/>
                  </a:cubicBezTo>
                  <a:cubicBezTo>
                    <a:pt x="220100" y="1299174"/>
                    <a:pt x="184836" y="1169059"/>
                    <a:pt x="131330" y="1088801"/>
                  </a:cubicBezTo>
                  <a:lnTo>
                    <a:pt x="160515" y="983007"/>
                  </a:lnTo>
                  <a:lnTo>
                    <a:pt x="160515" y="957471"/>
                  </a:lnTo>
                  <a:cubicBezTo>
                    <a:pt x="160515" y="891805"/>
                    <a:pt x="150787" y="820060"/>
                    <a:pt x="131330" y="742234"/>
                  </a:cubicBezTo>
                  <a:cubicBezTo>
                    <a:pt x="131330" y="565607"/>
                    <a:pt x="206743" y="366634"/>
                    <a:pt x="357568" y="145318"/>
                  </a:cubicBezTo>
                  <a:lnTo>
                    <a:pt x="414642" y="66027"/>
                  </a:lnTo>
                  <a:lnTo>
                    <a:pt x="319262" y="0"/>
                  </a:ln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7587B0E-224D-4FB3-B615-7B8EE1E62AD8}"/>
                </a:ext>
              </a:extLst>
            </p:cNvPr>
            <p:cNvSpPr/>
            <p:nvPr/>
          </p:nvSpPr>
          <p:spPr>
            <a:xfrm flipH="1">
              <a:off x="6440428" y="2481209"/>
              <a:ext cx="880954" cy="816743"/>
            </a:xfrm>
            <a:custGeom>
              <a:avLst/>
              <a:gdLst/>
              <a:ahLst/>
              <a:cxnLst/>
              <a:rect l="l" t="t" r="r" b="b"/>
              <a:pathLst>
                <a:path w="880954" h="816743">
                  <a:moveTo>
                    <a:pt x="534387" y="0"/>
                  </a:moveTo>
                  <a:cubicBezTo>
                    <a:pt x="480882" y="4864"/>
                    <a:pt x="418865" y="41344"/>
                    <a:pt x="348336" y="109442"/>
                  </a:cubicBezTo>
                  <a:cubicBezTo>
                    <a:pt x="248621" y="94850"/>
                    <a:pt x="176876" y="87554"/>
                    <a:pt x="133099" y="87554"/>
                  </a:cubicBezTo>
                  <a:cubicBezTo>
                    <a:pt x="91754" y="113699"/>
                    <a:pt x="52994" y="147291"/>
                    <a:pt x="16817" y="188332"/>
                  </a:cubicBezTo>
                  <a:lnTo>
                    <a:pt x="0" y="209913"/>
                  </a:lnTo>
                  <a:lnTo>
                    <a:pt x="95380" y="275940"/>
                  </a:lnTo>
                  <a:lnTo>
                    <a:pt x="107563" y="259013"/>
                  </a:lnTo>
                  <a:lnTo>
                    <a:pt x="319151" y="259013"/>
                  </a:lnTo>
                  <a:cubicBezTo>
                    <a:pt x="479666" y="293062"/>
                    <a:pt x="559924" y="386696"/>
                    <a:pt x="559924" y="539915"/>
                  </a:cubicBezTo>
                  <a:lnTo>
                    <a:pt x="605417" y="629014"/>
                  </a:lnTo>
                  <a:lnTo>
                    <a:pt x="876603" y="816743"/>
                  </a:lnTo>
                  <a:lnTo>
                    <a:pt x="880954" y="715022"/>
                  </a:lnTo>
                  <a:cubicBezTo>
                    <a:pt x="880954" y="323462"/>
                    <a:pt x="765432" y="85121"/>
                    <a:pt x="534387" y="0"/>
                  </a:cubicBezTo>
                  <a:close/>
                </a:path>
              </a:pathLst>
            </a:custGeom>
            <a:solidFill>
              <a:srgbClr val="DE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C79D637-0F37-4B93-9360-CA4CA670806B}"/>
                </a:ext>
              </a:extLst>
            </p:cNvPr>
            <p:cNvSpPr/>
            <p:nvPr/>
          </p:nvSpPr>
          <p:spPr>
            <a:xfrm flipH="1">
              <a:off x="8297612" y="4173897"/>
              <a:ext cx="663950" cy="696801"/>
            </a:xfrm>
            <a:custGeom>
              <a:avLst/>
              <a:gdLst/>
              <a:ahLst/>
              <a:cxnLst/>
              <a:rect l="l" t="t" r="r" b="b"/>
              <a:pathLst>
                <a:path w="663950" h="696801">
                  <a:moveTo>
                    <a:pt x="146937" y="0"/>
                  </a:moveTo>
                  <a:lnTo>
                    <a:pt x="128595" y="34675"/>
                  </a:lnTo>
                  <a:cubicBezTo>
                    <a:pt x="100018" y="88180"/>
                    <a:pt x="57154" y="166614"/>
                    <a:pt x="0" y="269976"/>
                  </a:cubicBezTo>
                  <a:lnTo>
                    <a:pt x="0" y="401307"/>
                  </a:lnTo>
                  <a:cubicBezTo>
                    <a:pt x="0" y="535069"/>
                    <a:pt x="154436" y="633568"/>
                    <a:pt x="463306" y="696801"/>
                  </a:cubicBezTo>
                  <a:cubicBezTo>
                    <a:pt x="597069" y="648160"/>
                    <a:pt x="663950" y="547230"/>
                    <a:pt x="663950" y="394011"/>
                  </a:cubicBezTo>
                  <a:lnTo>
                    <a:pt x="663950" y="357903"/>
                  </a:lnTo>
                  <a:lnTo>
                    <a:pt x="146937" y="0"/>
                  </a:lnTo>
                  <a:close/>
                </a:path>
              </a:pathLst>
            </a:custGeom>
            <a:solidFill>
              <a:srgbClr val="DE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880374-23B5-48CB-89D9-5A67718ED4CE}"/>
              </a:ext>
            </a:extLst>
          </p:cNvPr>
          <p:cNvGrpSpPr/>
          <p:nvPr/>
        </p:nvGrpSpPr>
        <p:grpSpPr>
          <a:xfrm>
            <a:off x="1936338" y="2521522"/>
            <a:ext cx="2954655" cy="1467206"/>
            <a:chOff x="1936338" y="2521522"/>
            <a:chExt cx="2954655" cy="14672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6EB88F-AD96-49B9-8BAA-9FDE1A237DEF}"/>
                </a:ext>
              </a:extLst>
            </p:cNvPr>
            <p:cNvSpPr txBox="1"/>
            <p:nvPr/>
          </p:nvSpPr>
          <p:spPr>
            <a:xfrm>
              <a:off x="1936338" y="2989198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项目介绍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11887A-3D40-4B95-82FD-22D4FD7A5C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9326" y="3988728"/>
              <a:ext cx="2524258" cy="0"/>
            </a:xfrm>
            <a:prstGeom prst="line">
              <a:avLst/>
            </a:prstGeom>
            <a:ln>
              <a:solidFill>
                <a:srgbClr val="313C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BF352C-E893-4DA5-87C5-39695602C860}"/>
                </a:ext>
              </a:extLst>
            </p:cNvPr>
            <p:cNvSpPr txBox="1"/>
            <p:nvPr/>
          </p:nvSpPr>
          <p:spPr>
            <a:xfrm>
              <a:off x="2038915" y="2521522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13C2E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Part 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3C2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88D9166-3A5D-42ED-A7CA-8D86F9600B39}"/>
              </a:ext>
            </a:extLst>
          </p:cNvPr>
          <p:cNvGrpSpPr/>
          <p:nvPr/>
        </p:nvGrpSpPr>
        <p:grpSpPr>
          <a:xfrm>
            <a:off x="5752134" y="5389689"/>
            <a:ext cx="788128" cy="719643"/>
            <a:chOff x="5620106" y="5372383"/>
            <a:chExt cx="1097280" cy="84998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7800E9E-4A95-4A21-A9B9-DE089C222DEE}"/>
                </a:ext>
              </a:extLst>
            </p:cNvPr>
            <p:cNvSpPr/>
            <p:nvPr/>
          </p:nvSpPr>
          <p:spPr>
            <a:xfrm>
              <a:off x="5620106" y="5372383"/>
              <a:ext cx="1097280" cy="849985"/>
            </a:xfrm>
            <a:prstGeom prst="roundRect">
              <a:avLst>
                <a:gd name="adj" fmla="val 4116"/>
              </a:avLst>
            </a:prstGeom>
            <a:solidFill>
              <a:srgbClr val="FBF9FB"/>
            </a:solidFill>
            <a:ln>
              <a:noFill/>
            </a:ln>
            <a:effectLst>
              <a:outerShdw blurRad="444500" dist="190500" dir="5400000" algn="t" rotWithShape="0">
                <a:srgbClr val="313C2E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A4C94E47-F9B2-4994-8A6F-B46B7D457210}"/>
                </a:ext>
              </a:extLst>
            </p:cNvPr>
            <p:cNvSpPr/>
            <p:nvPr/>
          </p:nvSpPr>
          <p:spPr>
            <a:xfrm rot="5400000">
              <a:off x="5963980" y="5448792"/>
              <a:ext cx="409530" cy="681879"/>
            </a:xfrm>
            <a:prstGeom prst="chevron">
              <a:avLst>
                <a:gd name="adj" fmla="val 84426"/>
              </a:avLst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6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E8E8E9-0B51-4826-BD7F-C02471A0EBB2}"/>
              </a:ext>
            </a:extLst>
          </p:cNvPr>
          <p:cNvGrpSpPr/>
          <p:nvPr/>
        </p:nvGrpSpPr>
        <p:grpSpPr>
          <a:xfrm>
            <a:off x="581660" y="522687"/>
            <a:ext cx="2426449" cy="584775"/>
            <a:chOff x="708660" y="636987"/>
            <a:chExt cx="2426449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C1E763-769E-4EA8-9D61-7D40C430A8A3}"/>
                </a:ext>
              </a:extLst>
            </p:cNvPr>
            <p:cNvSpPr txBox="1"/>
            <p:nvPr/>
          </p:nvSpPr>
          <p:spPr>
            <a:xfrm>
              <a:off x="1219200" y="636987"/>
              <a:ext cx="19159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2048</a:t>
              </a:r>
              <a:r>
                <a:rPr lang="zh-CN" altLang="en-US" sz="3200" b="1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介绍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D2DA804-B447-43BD-AAB0-52A115B04D8D}"/>
                </a:ext>
              </a:extLst>
            </p:cNvPr>
            <p:cNvGrpSpPr/>
            <p:nvPr/>
          </p:nvGrpSpPr>
          <p:grpSpPr>
            <a:xfrm>
              <a:off x="708660" y="636987"/>
              <a:ext cx="510540" cy="489933"/>
              <a:chOff x="-1691640" y="1163895"/>
              <a:chExt cx="464820" cy="563880"/>
            </a:xfrm>
          </p:grpSpPr>
          <p:sp>
            <p:nvSpPr>
              <p:cNvPr id="10" name="箭头: V 形 9">
                <a:extLst>
                  <a:ext uri="{FF2B5EF4-FFF2-40B4-BE49-F238E27FC236}">
                    <a16:creationId xmlns:a16="http://schemas.microsoft.com/office/drawing/2014/main" id="{9B2FD53D-D6F3-4204-8907-61351EB14871}"/>
                  </a:ext>
                </a:extLst>
              </p:cNvPr>
              <p:cNvSpPr/>
              <p:nvPr/>
            </p:nvSpPr>
            <p:spPr>
              <a:xfrm>
                <a:off x="-16916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7" name="箭头: V 形 26">
                <a:extLst>
                  <a:ext uri="{FF2B5EF4-FFF2-40B4-BE49-F238E27FC236}">
                    <a16:creationId xmlns:a16="http://schemas.microsoft.com/office/drawing/2014/main" id="{24CB4C5F-5254-4C63-BA65-D9742A2E2B00}"/>
                  </a:ext>
                </a:extLst>
              </p:cNvPr>
              <p:cNvSpPr/>
              <p:nvPr/>
            </p:nvSpPr>
            <p:spPr>
              <a:xfrm>
                <a:off x="-15011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EB6642-3C28-4530-BE08-D9B0353ACF67}"/>
              </a:ext>
            </a:extLst>
          </p:cNvPr>
          <p:cNvGrpSpPr/>
          <p:nvPr/>
        </p:nvGrpSpPr>
        <p:grpSpPr>
          <a:xfrm>
            <a:off x="5842000" y="1483005"/>
            <a:ext cx="4345302" cy="3614992"/>
            <a:chOff x="6037216" y="2883633"/>
            <a:chExt cx="4345302" cy="361499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723F35-7B28-4CC1-8B1D-516DE035C663}"/>
                </a:ext>
              </a:extLst>
            </p:cNvPr>
            <p:cNvSpPr txBox="1"/>
            <p:nvPr/>
          </p:nvSpPr>
          <p:spPr>
            <a:xfrm>
              <a:off x="6221947" y="3660860"/>
              <a:ext cx="4160571" cy="283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pitchFamily="34" charset="-122"/>
                  <a:cs typeface="Impact" panose="020B0806030902050204" charset="0"/>
                </a:rPr>
                <a:t>每次可以选择上下左右其中一个方向去滑动，每滑动一次，所有的数字方块都会往滑动的方向靠拢外，系统也会在空白的地方乱数出现一个数字方块，相同数字的方块在靠拢、相撞时会相加。不断的叠加最终拼凑出2048这个数字就算成功</a:t>
              </a:r>
              <a:r>
                <a:rPr kumimoji="0" lang="zh-CN" altLang="en-US" sz="2000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Open Sans Semibold" charset="0"/>
                  <a:ea typeface="Open Sans Semibold" charset="0"/>
                  <a:cs typeface="Open Sans Semibold" charset="0"/>
                </a:rPr>
                <a:t>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C73FD-C64A-4EA0-8829-B567A0E4FE84}"/>
                </a:ext>
              </a:extLst>
            </p:cNvPr>
            <p:cNvSpPr txBox="1"/>
            <p:nvPr/>
          </p:nvSpPr>
          <p:spPr>
            <a:xfrm>
              <a:off x="6037216" y="288363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4000"/>
                  </a:prstClr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CE5994-2937-4275-BAF0-1B9860A03509}"/>
                </a:ext>
              </a:extLst>
            </p:cNvPr>
            <p:cNvCxnSpPr>
              <a:cxnSpLocks/>
            </p:cNvCxnSpPr>
            <p:nvPr/>
          </p:nvCxnSpPr>
          <p:spPr>
            <a:xfrm>
              <a:off x="6291216" y="6209210"/>
              <a:ext cx="3906571" cy="0"/>
            </a:xfrm>
            <a:prstGeom prst="line">
              <a:avLst/>
            </a:prstGeom>
            <a:ln>
              <a:solidFill>
                <a:srgbClr val="313C2E">
                  <a:alpha val="8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131DD99-9B6C-4AD9-A534-B01B373B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49" y="1760004"/>
            <a:ext cx="4257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2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BDA73B-F9BF-4956-9A9F-E29FDF9E26EC}"/>
              </a:ext>
            </a:extLst>
          </p:cNvPr>
          <p:cNvGrpSpPr/>
          <p:nvPr/>
        </p:nvGrpSpPr>
        <p:grpSpPr>
          <a:xfrm>
            <a:off x="581660" y="522687"/>
            <a:ext cx="4111206" cy="1077218"/>
            <a:chOff x="708660" y="636987"/>
            <a:chExt cx="4111206" cy="107721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1219200" y="636987"/>
              <a:ext cx="36006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Spirits Come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8CC481-26BE-4EC3-B652-620302AA339C}"/>
                </a:ext>
              </a:extLst>
            </p:cNvPr>
            <p:cNvGrpSpPr/>
            <p:nvPr/>
          </p:nvGrpSpPr>
          <p:grpSpPr>
            <a:xfrm>
              <a:off x="708660" y="636987"/>
              <a:ext cx="510540" cy="489933"/>
              <a:chOff x="-1691640" y="1163895"/>
              <a:chExt cx="464820" cy="563880"/>
            </a:xfrm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87BADF3F-9A80-4239-A02E-7972AAF1A570}"/>
                  </a:ext>
                </a:extLst>
              </p:cNvPr>
              <p:cNvSpPr/>
              <p:nvPr/>
            </p:nvSpPr>
            <p:spPr>
              <a:xfrm>
                <a:off x="-16916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E8620039-EEC1-47AE-8A4C-893075087FF3}"/>
                  </a:ext>
                </a:extLst>
              </p:cNvPr>
              <p:cNvSpPr/>
              <p:nvPr/>
            </p:nvSpPr>
            <p:spPr>
              <a:xfrm>
                <a:off x="-15011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22FFF06-023A-49CC-9D8B-A749FF3C7453}"/>
              </a:ext>
            </a:extLst>
          </p:cNvPr>
          <p:cNvGrpSpPr/>
          <p:nvPr/>
        </p:nvGrpSpPr>
        <p:grpSpPr>
          <a:xfrm>
            <a:off x="245742" y="3926523"/>
            <a:ext cx="11687179" cy="2509555"/>
            <a:chOff x="245742" y="386045"/>
            <a:chExt cx="11687179" cy="2509555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E8982935-C32F-4723-BEDD-70032B9A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834554" y="-4202767"/>
              <a:ext cx="2509555" cy="11687179"/>
            </a:xfrm>
            <a:prstGeom prst="rect">
              <a:avLst/>
            </a:prstGeom>
          </p:spPr>
        </p:pic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32176EA-E0FD-4AE9-B3B5-973581AE016D}"/>
                </a:ext>
              </a:extLst>
            </p:cNvPr>
            <p:cNvSpPr/>
            <p:nvPr/>
          </p:nvSpPr>
          <p:spPr>
            <a:xfrm>
              <a:off x="245742" y="386045"/>
              <a:ext cx="11687179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E432A91-0F42-408A-BDDE-93183E3AC290}"/>
                </a:ext>
              </a:extLst>
            </p:cNvPr>
            <p:cNvSpPr txBox="1"/>
            <p:nvPr/>
          </p:nvSpPr>
          <p:spPr>
            <a:xfrm>
              <a:off x="3492417" y="1742315"/>
              <a:ext cx="54477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Semibold" charset="0"/>
                  <a:ea typeface="Open Sans Semibold" charset="0"/>
                  <a:cs typeface="Open Sans Semibold" charset="0"/>
                </a:rPr>
                <a:t>relieve refresh restore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BF9FB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C91A384-F9E6-4EEA-92A5-3532BCAE8CD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569" y="2280924"/>
              <a:ext cx="5225471" cy="20298"/>
            </a:xfrm>
            <a:prstGeom prst="line">
              <a:avLst/>
            </a:prstGeom>
            <a:ln>
              <a:solidFill>
                <a:srgbClr val="FBF9FB">
                  <a:alpha val="7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图片 50" descr=")B%ZK1]J_HY@T2ND@]E@K5P">
            <a:extLst>
              <a:ext uri="{FF2B5EF4-FFF2-40B4-BE49-F238E27FC236}">
                <a16:creationId xmlns:a16="http://schemas.microsoft.com/office/drawing/2014/main" id="{A6CFD539-1EE8-4A96-A17F-86AA9E16C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52" y="1253948"/>
            <a:ext cx="4134329" cy="2669952"/>
          </a:xfrm>
          <a:prstGeom prst="rect">
            <a:avLst/>
          </a:prstGeom>
        </p:spPr>
      </p:pic>
      <p:pic>
        <p:nvPicPr>
          <p:cNvPr id="52" name="图片 51" descr="]LH$BFDO6F7I{U$J{I}M~KP">
            <a:extLst>
              <a:ext uri="{FF2B5EF4-FFF2-40B4-BE49-F238E27FC236}">
                <a16:creationId xmlns:a16="http://schemas.microsoft.com/office/drawing/2014/main" id="{12F3A43A-0D2D-4965-9CF8-81FAB729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51" y="1205353"/>
            <a:ext cx="3876040" cy="27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8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BDA73B-F9BF-4956-9A9F-E29FDF9E26EC}"/>
              </a:ext>
            </a:extLst>
          </p:cNvPr>
          <p:cNvGrpSpPr/>
          <p:nvPr/>
        </p:nvGrpSpPr>
        <p:grpSpPr>
          <a:xfrm>
            <a:off x="581660" y="522687"/>
            <a:ext cx="2747050" cy="584775"/>
            <a:chOff x="708660" y="636987"/>
            <a:chExt cx="2747050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1219200" y="636987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初步效果图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8CC481-26BE-4EC3-B652-620302AA339C}"/>
                </a:ext>
              </a:extLst>
            </p:cNvPr>
            <p:cNvGrpSpPr/>
            <p:nvPr/>
          </p:nvGrpSpPr>
          <p:grpSpPr>
            <a:xfrm>
              <a:off x="708660" y="636987"/>
              <a:ext cx="510540" cy="489933"/>
              <a:chOff x="-1691640" y="1163895"/>
              <a:chExt cx="464820" cy="563880"/>
            </a:xfrm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87BADF3F-9A80-4239-A02E-7972AAF1A570}"/>
                  </a:ext>
                </a:extLst>
              </p:cNvPr>
              <p:cNvSpPr/>
              <p:nvPr/>
            </p:nvSpPr>
            <p:spPr>
              <a:xfrm>
                <a:off x="-16916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E8620039-EEC1-47AE-8A4C-893075087FF3}"/>
                  </a:ext>
                </a:extLst>
              </p:cNvPr>
              <p:cNvSpPr/>
              <p:nvPr/>
            </p:nvSpPr>
            <p:spPr>
              <a:xfrm>
                <a:off x="-15011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7BC6F3-16E4-48F8-9492-19CEF468AE1E}"/>
              </a:ext>
            </a:extLst>
          </p:cNvPr>
          <p:cNvGrpSpPr/>
          <p:nvPr/>
        </p:nvGrpSpPr>
        <p:grpSpPr>
          <a:xfrm>
            <a:off x="245742" y="3032761"/>
            <a:ext cx="11687179" cy="3403318"/>
            <a:chOff x="245742" y="386045"/>
            <a:chExt cx="11687179" cy="250955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A3AB3C2-4A01-406B-B241-FCB0733E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834554" y="-4202767"/>
              <a:ext cx="2509555" cy="1168717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7F2049-A7B9-4584-BB63-A6D58F700DE9}"/>
                </a:ext>
              </a:extLst>
            </p:cNvPr>
            <p:cNvSpPr/>
            <p:nvPr/>
          </p:nvSpPr>
          <p:spPr>
            <a:xfrm>
              <a:off x="245742" y="386045"/>
              <a:ext cx="11687179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1C6B3761-FFF1-4F37-9AFF-63930238D667}"/>
              </a:ext>
            </a:extLst>
          </p:cNvPr>
          <p:cNvSpPr/>
          <p:nvPr/>
        </p:nvSpPr>
        <p:spPr>
          <a:xfrm>
            <a:off x="882962" y="1239520"/>
            <a:ext cx="10396454" cy="4603398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508000" dist="304800" dir="5400000" algn="t" rotWithShape="0">
              <a:srgbClr val="313C2E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pic>
        <p:nvPicPr>
          <p:cNvPr id="12" name="图片 11" descr="UJI8VL33B@D$EN8_6BZT~XU">
            <a:extLst>
              <a:ext uri="{FF2B5EF4-FFF2-40B4-BE49-F238E27FC236}">
                <a16:creationId xmlns:a16="http://schemas.microsoft.com/office/drawing/2014/main" id="{6FC89742-E841-4006-8FD5-15C29CCE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5" y="1627192"/>
            <a:ext cx="3407148" cy="3041646"/>
          </a:xfrm>
          <a:prstGeom prst="rect">
            <a:avLst/>
          </a:prstGeom>
        </p:spPr>
      </p:pic>
      <p:pic>
        <p:nvPicPr>
          <p:cNvPr id="14" name="图片 13" descr="6B8E7C5B4B06216A8D37C3134C117211">
            <a:extLst>
              <a:ext uri="{FF2B5EF4-FFF2-40B4-BE49-F238E27FC236}">
                <a16:creationId xmlns:a16="http://schemas.microsoft.com/office/drawing/2014/main" id="{3684D851-4B68-4D53-9AFD-1F0E9B1A1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84" y="1627193"/>
            <a:ext cx="3407148" cy="31175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0ABB80-87D0-4E9D-8598-7A35996F4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440" y="2194560"/>
            <a:ext cx="2805976" cy="24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081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21A4BD-FDDA-4941-AC20-52C6FEBEE85E}"/>
              </a:ext>
            </a:extLst>
          </p:cNvPr>
          <p:cNvSpPr txBox="1"/>
          <p:nvPr/>
        </p:nvSpPr>
        <p:spPr>
          <a:xfrm>
            <a:off x="2012190" y="-635759"/>
            <a:ext cx="812754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900" noProof="0" dirty="0">
                <a:solidFill>
                  <a:srgbClr val="313C2E">
                    <a:alpha val="5000"/>
                  </a:srgbClr>
                </a:solidFill>
                <a:ea typeface="微软雅黑"/>
                <a:cs typeface="+mn-ea"/>
                <a:sym typeface="+mn-lt"/>
              </a:rPr>
              <a:t>Design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13C2E">
                  <a:alpha val="5000"/>
                </a:srgb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5B3248-D72F-4D4A-A8B8-DC72DD6A0FC9}"/>
              </a:ext>
            </a:extLst>
          </p:cNvPr>
          <p:cNvSpPr/>
          <p:nvPr/>
        </p:nvSpPr>
        <p:spPr>
          <a:xfrm flipH="1">
            <a:off x="4623584" y="1561091"/>
            <a:ext cx="7857398" cy="5439300"/>
          </a:xfrm>
          <a:prstGeom prst="rtTriangle">
            <a:avLst/>
          </a:prstGeom>
          <a:solidFill>
            <a:srgbClr val="31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B6E9C3-9F28-4B9D-BFA4-31E85C4DF607}"/>
              </a:ext>
            </a:extLst>
          </p:cNvPr>
          <p:cNvSpPr/>
          <p:nvPr/>
        </p:nvSpPr>
        <p:spPr>
          <a:xfrm>
            <a:off x="772082" y="1303677"/>
            <a:ext cx="10748233" cy="4352245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2667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B7A1EA6-6A41-40B0-AB98-06B9B60F4B8E}"/>
              </a:ext>
            </a:extLst>
          </p:cNvPr>
          <p:cNvSpPr/>
          <p:nvPr/>
        </p:nvSpPr>
        <p:spPr>
          <a:xfrm flipH="1">
            <a:off x="2936563" y="1303677"/>
            <a:ext cx="8583753" cy="4352245"/>
          </a:xfrm>
          <a:custGeom>
            <a:avLst/>
            <a:gdLst>
              <a:gd name="connsiteX0" fmla="*/ 2224167 w 8312770"/>
              <a:gd name="connsiteY0" fmla="*/ 0 h 5273040"/>
              <a:gd name="connsiteX1" fmla="*/ 0 w 8312770"/>
              <a:gd name="connsiteY1" fmla="*/ 0 h 5273040"/>
              <a:gd name="connsiteX2" fmla="*/ 0 w 8312770"/>
              <a:gd name="connsiteY2" fmla="*/ 1122639 h 5273040"/>
              <a:gd name="connsiteX3" fmla="*/ 4792330 w 8312770"/>
              <a:gd name="connsiteY3" fmla="*/ 5273040 h 5273040"/>
              <a:gd name="connsiteX4" fmla="*/ 8312770 w 8312770"/>
              <a:gd name="connsiteY4" fmla="*/ 5273040 h 5273040"/>
              <a:gd name="connsiteX5" fmla="*/ 2224167 w 8312770"/>
              <a:gd name="connsiteY5" fmla="*/ 0 h 527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70" h="5273040">
                <a:moveTo>
                  <a:pt x="2224167" y="0"/>
                </a:moveTo>
                <a:lnTo>
                  <a:pt x="0" y="0"/>
                </a:lnTo>
                <a:lnTo>
                  <a:pt x="0" y="1122639"/>
                </a:lnTo>
                <a:lnTo>
                  <a:pt x="4792330" y="5273040"/>
                </a:lnTo>
                <a:lnTo>
                  <a:pt x="8312770" y="5273040"/>
                </a:lnTo>
                <a:lnTo>
                  <a:pt x="2224167" y="0"/>
                </a:lnTo>
                <a:close/>
              </a:path>
            </a:pathLst>
          </a:custGeom>
          <a:solidFill>
            <a:srgbClr val="313C2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880374-23B5-48CB-89D9-5A67718ED4CE}"/>
              </a:ext>
            </a:extLst>
          </p:cNvPr>
          <p:cNvGrpSpPr/>
          <p:nvPr/>
        </p:nvGrpSpPr>
        <p:grpSpPr>
          <a:xfrm>
            <a:off x="1936338" y="2521522"/>
            <a:ext cx="3031599" cy="1467206"/>
            <a:chOff x="1936338" y="2521522"/>
            <a:chExt cx="3031599" cy="14672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6EB88F-AD96-49B9-8BAA-9FDE1A237DEF}"/>
                </a:ext>
              </a:extLst>
            </p:cNvPr>
            <p:cNvSpPr txBox="1"/>
            <p:nvPr/>
          </p:nvSpPr>
          <p:spPr>
            <a:xfrm>
              <a:off x="1936338" y="2989198"/>
              <a:ext cx="30315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UML</a:t>
              </a:r>
              <a:r>
                <a:rPr lang="zh-CN" altLang="en-US" sz="5400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设计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11887A-3D40-4B95-82FD-22D4FD7A5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326" y="3972683"/>
              <a:ext cx="2625074" cy="16045"/>
            </a:xfrm>
            <a:prstGeom prst="line">
              <a:avLst/>
            </a:prstGeom>
            <a:ln>
              <a:solidFill>
                <a:srgbClr val="313C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BF352C-E893-4DA5-87C5-39695602C860}"/>
                </a:ext>
              </a:extLst>
            </p:cNvPr>
            <p:cNvSpPr txBox="1"/>
            <p:nvPr/>
          </p:nvSpPr>
          <p:spPr>
            <a:xfrm>
              <a:off x="2038915" y="2521522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13C2E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Part 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3C2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88D9166-3A5D-42ED-A7CA-8D86F9600B39}"/>
              </a:ext>
            </a:extLst>
          </p:cNvPr>
          <p:cNvGrpSpPr/>
          <p:nvPr/>
        </p:nvGrpSpPr>
        <p:grpSpPr>
          <a:xfrm>
            <a:off x="5752134" y="5389689"/>
            <a:ext cx="788128" cy="719643"/>
            <a:chOff x="5620106" y="5372383"/>
            <a:chExt cx="1097280" cy="84998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7800E9E-4A95-4A21-A9B9-DE089C222DEE}"/>
                </a:ext>
              </a:extLst>
            </p:cNvPr>
            <p:cNvSpPr/>
            <p:nvPr/>
          </p:nvSpPr>
          <p:spPr>
            <a:xfrm>
              <a:off x="5620106" y="5372383"/>
              <a:ext cx="1097280" cy="849985"/>
            </a:xfrm>
            <a:prstGeom prst="roundRect">
              <a:avLst>
                <a:gd name="adj" fmla="val 4116"/>
              </a:avLst>
            </a:prstGeom>
            <a:solidFill>
              <a:srgbClr val="FBF9FB"/>
            </a:solidFill>
            <a:ln>
              <a:noFill/>
            </a:ln>
            <a:effectLst>
              <a:outerShdw blurRad="444500" dist="190500" dir="5400000" algn="t" rotWithShape="0">
                <a:srgbClr val="313C2E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A4C94E47-F9B2-4994-8A6F-B46B7D457210}"/>
                </a:ext>
              </a:extLst>
            </p:cNvPr>
            <p:cNvSpPr/>
            <p:nvPr/>
          </p:nvSpPr>
          <p:spPr>
            <a:xfrm rot="5400000">
              <a:off x="5963980" y="5448792"/>
              <a:ext cx="409530" cy="681879"/>
            </a:xfrm>
            <a:prstGeom prst="chevron">
              <a:avLst>
                <a:gd name="adj" fmla="val 84426"/>
              </a:avLst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BC5F10-C4BB-473E-9ADF-BEAE53696AA0}"/>
              </a:ext>
            </a:extLst>
          </p:cNvPr>
          <p:cNvGrpSpPr/>
          <p:nvPr/>
        </p:nvGrpSpPr>
        <p:grpSpPr>
          <a:xfrm>
            <a:off x="7233881" y="2480792"/>
            <a:ext cx="2191579" cy="1965893"/>
            <a:chOff x="7233881" y="2480792"/>
            <a:chExt cx="2191579" cy="1965893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A52E650-486B-4FAF-8CAA-8E2B3DB996CF}"/>
                </a:ext>
              </a:extLst>
            </p:cNvPr>
            <p:cNvSpPr/>
            <p:nvPr/>
          </p:nvSpPr>
          <p:spPr>
            <a:xfrm flipH="1">
              <a:off x="8404532" y="2480792"/>
              <a:ext cx="759619" cy="1877855"/>
            </a:xfrm>
            <a:custGeom>
              <a:avLst/>
              <a:gdLst/>
              <a:ahLst/>
              <a:cxnLst/>
              <a:rect l="l" t="t" r="r" b="b"/>
              <a:pathLst>
                <a:path w="759619" h="1877855">
                  <a:moveTo>
                    <a:pt x="346386" y="0"/>
                  </a:moveTo>
                  <a:lnTo>
                    <a:pt x="331194" y="0"/>
                  </a:lnTo>
                  <a:cubicBezTo>
                    <a:pt x="203578" y="0"/>
                    <a:pt x="93180" y="158001"/>
                    <a:pt x="0" y="474002"/>
                  </a:cubicBezTo>
                  <a:lnTo>
                    <a:pt x="0" y="498310"/>
                  </a:lnTo>
                  <a:cubicBezTo>
                    <a:pt x="0" y="854824"/>
                    <a:pt x="121539" y="1202223"/>
                    <a:pt x="364617" y="1540507"/>
                  </a:cubicBezTo>
                  <a:lnTo>
                    <a:pt x="413233" y="1634699"/>
                  </a:lnTo>
                  <a:lnTo>
                    <a:pt x="354893" y="1626219"/>
                  </a:lnTo>
                  <a:lnTo>
                    <a:pt x="718395" y="1877855"/>
                  </a:lnTo>
                  <a:lnTo>
                    <a:pt x="729804" y="1858217"/>
                  </a:lnTo>
                  <a:cubicBezTo>
                    <a:pt x="740565" y="1834289"/>
                    <a:pt x="750503" y="1806373"/>
                    <a:pt x="759619" y="1774469"/>
                  </a:cubicBezTo>
                  <a:cubicBezTo>
                    <a:pt x="759619" y="1677238"/>
                    <a:pt x="660362" y="1520250"/>
                    <a:pt x="461848" y="1303506"/>
                  </a:cubicBezTo>
                  <a:cubicBezTo>
                    <a:pt x="433489" y="1260967"/>
                    <a:pt x="351451" y="1055363"/>
                    <a:pt x="215732" y="686695"/>
                  </a:cubicBezTo>
                  <a:cubicBezTo>
                    <a:pt x="215732" y="449694"/>
                    <a:pt x="276501" y="331194"/>
                    <a:pt x="398040" y="331194"/>
                  </a:cubicBezTo>
                  <a:lnTo>
                    <a:pt x="431464" y="331194"/>
                  </a:lnTo>
                  <a:lnTo>
                    <a:pt x="546926" y="355501"/>
                  </a:lnTo>
                  <a:lnTo>
                    <a:pt x="528695" y="401079"/>
                  </a:lnTo>
                  <a:lnTo>
                    <a:pt x="528695" y="425386"/>
                  </a:lnTo>
                  <a:lnTo>
                    <a:pt x="546926" y="425386"/>
                  </a:lnTo>
                  <a:cubicBezTo>
                    <a:pt x="567182" y="425386"/>
                    <a:pt x="577310" y="410194"/>
                    <a:pt x="577310" y="379809"/>
                  </a:cubicBezTo>
                  <a:cubicBezTo>
                    <a:pt x="561105" y="126603"/>
                    <a:pt x="484131" y="0"/>
                    <a:pt x="346386" y="0"/>
                  </a:cubicBez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9EAD3EA-7063-4B42-804D-FC52D690341A}"/>
                </a:ext>
              </a:extLst>
            </p:cNvPr>
            <p:cNvSpPr/>
            <p:nvPr/>
          </p:nvSpPr>
          <p:spPr>
            <a:xfrm flipH="1">
              <a:off x="7233881" y="2480912"/>
              <a:ext cx="999658" cy="1965773"/>
            </a:xfrm>
            <a:custGeom>
              <a:avLst/>
              <a:gdLst/>
              <a:ahLst/>
              <a:cxnLst/>
              <a:rect l="l" t="t" r="r" b="b"/>
              <a:pathLst>
                <a:path w="999658" h="1965773">
                  <a:moveTo>
                    <a:pt x="710482" y="0"/>
                  </a:moveTo>
                  <a:lnTo>
                    <a:pt x="676250" y="7856"/>
                  </a:lnTo>
                  <a:cubicBezTo>
                    <a:pt x="640168" y="20769"/>
                    <a:pt x="600098" y="48496"/>
                    <a:pt x="556041" y="91034"/>
                  </a:cubicBezTo>
                  <a:cubicBezTo>
                    <a:pt x="472989" y="78880"/>
                    <a:pt x="413232" y="72803"/>
                    <a:pt x="376771" y="72803"/>
                  </a:cubicBezTo>
                  <a:cubicBezTo>
                    <a:pt x="239026" y="159906"/>
                    <a:pt x="135718" y="346266"/>
                    <a:pt x="66846" y="631883"/>
                  </a:cubicBezTo>
                  <a:cubicBezTo>
                    <a:pt x="22282" y="806089"/>
                    <a:pt x="0" y="926615"/>
                    <a:pt x="0" y="993461"/>
                  </a:cubicBezTo>
                  <a:cubicBezTo>
                    <a:pt x="198513" y="1629515"/>
                    <a:pt x="361578" y="1947542"/>
                    <a:pt x="489194" y="1947542"/>
                  </a:cubicBezTo>
                  <a:lnTo>
                    <a:pt x="622887" y="1965773"/>
                  </a:lnTo>
                  <a:lnTo>
                    <a:pt x="644156" y="1965773"/>
                  </a:lnTo>
                  <a:cubicBezTo>
                    <a:pt x="808234" y="1965773"/>
                    <a:pt x="890273" y="1785490"/>
                    <a:pt x="890273" y="1424925"/>
                  </a:cubicBezTo>
                  <a:cubicBezTo>
                    <a:pt x="944965" y="1380360"/>
                    <a:pt x="981427" y="1103859"/>
                    <a:pt x="999658" y="595421"/>
                  </a:cubicBezTo>
                  <a:cubicBezTo>
                    <a:pt x="999658" y="391590"/>
                    <a:pt x="962073" y="237609"/>
                    <a:pt x="886902" y="133478"/>
                  </a:cubicBezTo>
                  <a:lnTo>
                    <a:pt x="861479" y="104527"/>
                  </a:lnTo>
                  <a:lnTo>
                    <a:pt x="710482" y="0"/>
                  </a:lnTo>
                  <a:close/>
                  <a:moveTo>
                    <a:pt x="531733" y="215612"/>
                  </a:moveTo>
                  <a:cubicBezTo>
                    <a:pt x="665426" y="243971"/>
                    <a:pt x="732272" y="321958"/>
                    <a:pt x="732272" y="449574"/>
                  </a:cubicBezTo>
                  <a:cubicBezTo>
                    <a:pt x="793042" y="550857"/>
                    <a:pt x="830516" y="677460"/>
                    <a:pt x="844696" y="829384"/>
                  </a:cubicBezTo>
                  <a:cubicBezTo>
                    <a:pt x="844696" y="1465438"/>
                    <a:pt x="748477" y="1783465"/>
                    <a:pt x="556041" y="1783465"/>
                  </a:cubicBezTo>
                  <a:cubicBezTo>
                    <a:pt x="442604" y="1783465"/>
                    <a:pt x="323091" y="1657874"/>
                    <a:pt x="197501" y="1406694"/>
                  </a:cubicBezTo>
                  <a:cubicBezTo>
                    <a:pt x="183321" y="1256796"/>
                    <a:pt x="153949" y="1148423"/>
                    <a:pt x="109385" y="1081577"/>
                  </a:cubicBezTo>
                  <a:lnTo>
                    <a:pt x="133692" y="993461"/>
                  </a:lnTo>
                  <a:lnTo>
                    <a:pt x="133692" y="972192"/>
                  </a:lnTo>
                  <a:cubicBezTo>
                    <a:pt x="133692" y="917499"/>
                    <a:pt x="125590" y="857743"/>
                    <a:pt x="109385" y="792922"/>
                  </a:cubicBezTo>
                  <a:cubicBezTo>
                    <a:pt x="109385" y="624793"/>
                    <a:pt x="191423" y="432356"/>
                    <a:pt x="355501" y="215612"/>
                  </a:cubicBezTo>
                  <a:lnTo>
                    <a:pt x="531733" y="215612"/>
                  </a:ln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3A6E5F7B-7596-4088-ADA0-61A6E6D09AB2}"/>
                </a:ext>
              </a:extLst>
            </p:cNvPr>
            <p:cNvSpPr/>
            <p:nvPr/>
          </p:nvSpPr>
          <p:spPr>
            <a:xfrm flipH="1">
              <a:off x="7372060" y="2480792"/>
              <a:ext cx="150997" cy="104647"/>
            </a:xfrm>
            <a:custGeom>
              <a:avLst/>
              <a:gdLst/>
              <a:ahLst/>
              <a:cxnLst/>
              <a:rect l="l" t="t" r="r" b="b"/>
              <a:pathLst>
                <a:path w="150997" h="104647">
                  <a:moveTo>
                    <a:pt x="521" y="0"/>
                  </a:moveTo>
                  <a:lnTo>
                    <a:pt x="0" y="120"/>
                  </a:lnTo>
                  <a:lnTo>
                    <a:pt x="150997" y="104647"/>
                  </a:lnTo>
                  <a:lnTo>
                    <a:pt x="126807" y="77101"/>
                  </a:lnTo>
                  <a:cubicBezTo>
                    <a:pt x="90726" y="43425"/>
                    <a:pt x="48630" y="17725"/>
                    <a:pt x="521" y="0"/>
                  </a:cubicBezTo>
                  <a:close/>
                </a:path>
              </a:pathLst>
            </a:custGeom>
            <a:solidFill>
              <a:srgbClr val="313C2E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FDED8311-24A3-4197-B275-B6B45667CC42}"/>
                </a:ext>
              </a:extLst>
            </p:cNvPr>
            <p:cNvSpPr/>
            <p:nvPr/>
          </p:nvSpPr>
          <p:spPr>
            <a:xfrm flipH="1">
              <a:off x="8445756" y="3972683"/>
              <a:ext cx="979704" cy="474002"/>
            </a:xfrm>
            <a:custGeom>
              <a:avLst/>
              <a:gdLst/>
              <a:ahLst/>
              <a:cxnLst/>
              <a:rect l="l" t="t" r="r" b="b"/>
              <a:pathLst>
                <a:path w="979704" h="474002">
                  <a:moveTo>
                    <a:pt x="97232" y="0"/>
                  </a:moveTo>
                  <a:cubicBezTo>
                    <a:pt x="32411" y="0"/>
                    <a:pt x="0" y="54693"/>
                    <a:pt x="0" y="164078"/>
                  </a:cubicBezTo>
                  <a:cubicBezTo>
                    <a:pt x="0" y="354489"/>
                    <a:pt x="274476" y="449694"/>
                    <a:pt x="823427" y="449694"/>
                  </a:cubicBezTo>
                  <a:cubicBezTo>
                    <a:pt x="823427" y="465900"/>
                    <a:pt x="839632" y="474002"/>
                    <a:pt x="872043" y="474002"/>
                  </a:cubicBezTo>
                  <a:cubicBezTo>
                    <a:pt x="903440" y="474002"/>
                    <a:pt x="931546" y="458050"/>
                    <a:pt x="956360" y="426146"/>
                  </a:cubicBezTo>
                  <a:lnTo>
                    <a:pt x="979704" y="385964"/>
                  </a:lnTo>
                  <a:lnTo>
                    <a:pt x="616202" y="134328"/>
                  </a:lnTo>
                  <a:lnTo>
                    <a:pt x="563163" y="126619"/>
                  </a:lnTo>
                  <a:cubicBezTo>
                    <a:pt x="316350" y="88290"/>
                    <a:pt x="161040" y="46084"/>
                    <a:pt x="97232" y="0"/>
                  </a:cubicBezTo>
                  <a:close/>
                </a:path>
              </a:pathLst>
            </a:custGeom>
            <a:solidFill>
              <a:srgbClr val="DE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BDA73B-F9BF-4956-9A9F-E29FDF9E26EC}"/>
              </a:ext>
            </a:extLst>
          </p:cNvPr>
          <p:cNvGrpSpPr/>
          <p:nvPr/>
        </p:nvGrpSpPr>
        <p:grpSpPr>
          <a:xfrm>
            <a:off x="581660" y="522687"/>
            <a:ext cx="1560828" cy="584775"/>
            <a:chOff x="708660" y="636987"/>
            <a:chExt cx="1560828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07180C-7B63-44C8-AADB-D9812F5351FE}"/>
                </a:ext>
              </a:extLst>
            </p:cNvPr>
            <p:cNvSpPr txBox="1"/>
            <p:nvPr/>
          </p:nvSpPr>
          <p:spPr>
            <a:xfrm>
              <a:off x="1219200" y="636987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UML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8CC481-26BE-4EC3-B652-620302AA339C}"/>
                </a:ext>
              </a:extLst>
            </p:cNvPr>
            <p:cNvGrpSpPr/>
            <p:nvPr/>
          </p:nvGrpSpPr>
          <p:grpSpPr>
            <a:xfrm>
              <a:off x="708660" y="636987"/>
              <a:ext cx="510540" cy="489933"/>
              <a:chOff x="-1691640" y="1163895"/>
              <a:chExt cx="464820" cy="563880"/>
            </a:xfrm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87BADF3F-9A80-4239-A02E-7972AAF1A570}"/>
                  </a:ext>
                </a:extLst>
              </p:cNvPr>
              <p:cNvSpPr/>
              <p:nvPr/>
            </p:nvSpPr>
            <p:spPr>
              <a:xfrm>
                <a:off x="-16916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E8620039-EEC1-47AE-8A4C-893075087FF3}"/>
                  </a:ext>
                </a:extLst>
              </p:cNvPr>
              <p:cNvSpPr/>
              <p:nvPr/>
            </p:nvSpPr>
            <p:spPr>
              <a:xfrm>
                <a:off x="-1501140" y="1163895"/>
                <a:ext cx="274320" cy="563880"/>
              </a:xfrm>
              <a:prstGeom prst="chevron">
                <a:avLst>
                  <a:gd name="adj" fmla="val 87037"/>
                </a:avLst>
              </a:prstGeom>
              <a:solidFill>
                <a:srgbClr val="31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8536464-9F83-4685-8C79-6D25ADD96D05}"/>
              </a:ext>
            </a:extLst>
          </p:cNvPr>
          <p:cNvGrpSpPr/>
          <p:nvPr/>
        </p:nvGrpSpPr>
        <p:grpSpPr>
          <a:xfrm>
            <a:off x="5212080" y="366728"/>
            <a:ext cx="6705601" cy="6095032"/>
            <a:chOff x="231992" y="386044"/>
            <a:chExt cx="14338371" cy="2509556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24E7564-BD0A-4B6B-9506-5BBB6F017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153274" y="-5521487"/>
              <a:ext cx="2509555" cy="14324617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722FBFD-2DBD-4AB2-8282-F19CA538E6CD}"/>
                </a:ext>
              </a:extLst>
            </p:cNvPr>
            <p:cNvSpPr/>
            <p:nvPr/>
          </p:nvSpPr>
          <p:spPr>
            <a:xfrm>
              <a:off x="231992" y="386045"/>
              <a:ext cx="14338371" cy="2509555"/>
            </a:xfrm>
            <a:prstGeom prst="rect">
              <a:avLst/>
            </a:prstGeom>
            <a:solidFill>
              <a:srgbClr val="313C2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7BB0A4-F000-4D9C-8621-514A2265CE9C}"/>
              </a:ext>
            </a:extLst>
          </p:cNvPr>
          <p:cNvGrpSpPr/>
          <p:nvPr/>
        </p:nvGrpSpPr>
        <p:grpSpPr>
          <a:xfrm>
            <a:off x="7087636" y="5271485"/>
            <a:ext cx="2000969" cy="2642663"/>
            <a:chOff x="-865974" y="1334703"/>
            <a:chExt cx="3743627" cy="4944177"/>
          </a:xfrm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grpSpPr>
        <p:grpSp>
          <p:nvGrpSpPr>
            <p:cNvPr id="13" name="Group 16">
              <a:extLst>
                <a:ext uri="{FF2B5EF4-FFF2-40B4-BE49-F238E27FC236}">
                  <a16:creationId xmlns:a16="http://schemas.microsoft.com/office/drawing/2014/main" id="{0C8D3913-15E4-4C50-A5A2-5CA495D70874}"/>
                </a:ext>
              </a:extLst>
            </p:cNvPr>
            <p:cNvGrpSpPr/>
            <p:nvPr/>
          </p:nvGrpSpPr>
          <p:grpSpPr>
            <a:xfrm>
              <a:off x="-865974" y="1334703"/>
              <a:ext cx="3743627" cy="4944177"/>
              <a:chOff x="3630527" y="3368574"/>
              <a:chExt cx="1368357" cy="1807176"/>
            </a:xfrm>
          </p:grpSpPr>
          <p:sp>
            <p:nvSpPr>
              <p:cNvPr id="15" name="Freeform 66">
                <a:extLst>
                  <a:ext uri="{FF2B5EF4-FFF2-40B4-BE49-F238E27FC236}">
                    <a16:creationId xmlns:a16="http://schemas.microsoft.com/office/drawing/2014/main" id="{F941A35B-B304-476B-B9BA-8909378EE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0527" y="3368574"/>
                <a:ext cx="1368357" cy="1807176"/>
              </a:xfrm>
              <a:custGeom>
                <a:avLst/>
                <a:gdLst>
                  <a:gd name="T0" fmla="*/ 4450 w 4641"/>
                  <a:gd name="T1" fmla="*/ 0 h 6127"/>
                  <a:gd name="T2" fmla="*/ 4488 w 4641"/>
                  <a:gd name="T3" fmla="*/ 5 h 6127"/>
                  <a:gd name="T4" fmla="*/ 4524 w 4641"/>
                  <a:gd name="T5" fmla="*/ 15 h 6127"/>
                  <a:gd name="T6" fmla="*/ 4556 w 4641"/>
                  <a:gd name="T7" fmla="*/ 34 h 6127"/>
                  <a:gd name="T8" fmla="*/ 4585 w 4641"/>
                  <a:gd name="T9" fmla="*/ 57 h 6127"/>
                  <a:gd name="T10" fmla="*/ 4608 w 4641"/>
                  <a:gd name="T11" fmla="*/ 85 h 6127"/>
                  <a:gd name="T12" fmla="*/ 4626 w 4641"/>
                  <a:gd name="T13" fmla="*/ 117 h 6127"/>
                  <a:gd name="T14" fmla="*/ 4637 w 4641"/>
                  <a:gd name="T15" fmla="*/ 153 h 6127"/>
                  <a:gd name="T16" fmla="*/ 4641 w 4641"/>
                  <a:gd name="T17" fmla="*/ 191 h 6127"/>
                  <a:gd name="T18" fmla="*/ 4639 w 4641"/>
                  <a:gd name="T19" fmla="*/ 5956 h 6127"/>
                  <a:gd name="T20" fmla="*/ 4632 w 4641"/>
                  <a:gd name="T21" fmla="*/ 5993 h 6127"/>
                  <a:gd name="T22" fmla="*/ 4617 w 4641"/>
                  <a:gd name="T23" fmla="*/ 6027 h 6127"/>
                  <a:gd name="T24" fmla="*/ 4597 w 4641"/>
                  <a:gd name="T25" fmla="*/ 6057 h 6127"/>
                  <a:gd name="T26" fmla="*/ 4571 w 4641"/>
                  <a:gd name="T27" fmla="*/ 6083 h 6127"/>
                  <a:gd name="T28" fmla="*/ 4541 w 4641"/>
                  <a:gd name="T29" fmla="*/ 6104 h 6127"/>
                  <a:gd name="T30" fmla="*/ 4506 w 4641"/>
                  <a:gd name="T31" fmla="*/ 6118 h 6127"/>
                  <a:gd name="T32" fmla="*/ 4469 w 4641"/>
                  <a:gd name="T33" fmla="*/ 6126 h 6127"/>
                  <a:gd name="T34" fmla="*/ 191 w 4641"/>
                  <a:gd name="T35" fmla="*/ 6127 h 6127"/>
                  <a:gd name="T36" fmla="*/ 153 w 4641"/>
                  <a:gd name="T37" fmla="*/ 6123 h 6127"/>
                  <a:gd name="T38" fmla="*/ 117 w 4641"/>
                  <a:gd name="T39" fmla="*/ 6112 h 6127"/>
                  <a:gd name="T40" fmla="*/ 85 w 4641"/>
                  <a:gd name="T41" fmla="*/ 6094 h 6127"/>
                  <a:gd name="T42" fmla="*/ 56 w 4641"/>
                  <a:gd name="T43" fmla="*/ 6071 h 6127"/>
                  <a:gd name="T44" fmla="*/ 33 w 4641"/>
                  <a:gd name="T45" fmla="*/ 6043 h 6127"/>
                  <a:gd name="T46" fmla="*/ 15 w 4641"/>
                  <a:gd name="T47" fmla="*/ 6010 h 6127"/>
                  <a:gd name="T48" fmla="*/ 4 w 4641"/>
                  <a:gd name="T49" fmla="*/ 5974 h 6127"/>
                  <a:gd name="T50" fmla="*/ 0 w 4641"/>
                  <a:gd name="T51" fmla="*/ 5936 h 6127"/>
                  <a:gd name="T52" fmla="*/ 1 w 4641"/>
                  <a:gd name="T53" fmla="*/ 172 h 6127"/>
                  <a:gd name="T54" fmla="*/ 8 w 4641"/>
                  <a:gd name="T55" fmla="*/ 135 h 6127"/>
                  <a:gd name="T56" fmla="*/ 23 w 4641"/>
                  <a:gd name="T57" fmla="*/ 101 h 6127"/>
                  <a:gd name="T58" fmla="*/ 44 w 4641"/>
                  <a:gd name="T59" fmla="*/ 70 h 6127"/>
                  <a:gd name="T60" fmla="*/ 70 w 4641"/>
                  <a:gd name="T61" fmla="*/ 44 h 6127"/>
                  <a:gd name="T62" fmla="*/ 100 w 4641"/>
                  <a:gd name="T63" fmla="*/ 23 h 6127"/>
                  <a:gd name="T64" fmla="*/ 135 w 4641"/>
                  <a:gd name="T65" fmla="*/ 9 h 6127"/>
                  <a:gd name="T66" fmla="*/ 172 w 4641"/>
                  <a:gd name="T67" fmla="*/ 1 h 6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41" h="6127">
                    <a:moveTo>
                      <a:pt x="191" y="0"/>
                    </a:moveTo>
                    <a:lnTo>
                      <a:pt x="4450" y="0"/>
                    </a:lnTo>
                    <a:lnTo>
                      <a:pt x="4469" y="1"/>
                    </a:lnTo>
                    <a:lnTo>
                      <a:pt x="4488" y="5"/>
                    </a:lnTo>
                    <a:lnTo>
                      <a:pt x="4506" y="9"/>
                    </a:lnTo>
                    <a:lnTo>
                      <a:pt x="4524" y="15"/>
                    </a:lnTo>
                    <a:lnTo>
                      <a:pt x="4541" y="23"/>
                    </a:lnTo>
                    <a:lnTo>
                      <a:pt x="4556" y="34"/>
                    </a:lnTo>
                    <a:lnTo>
                      <a:pt x="4571" y="44"/>
                    </a:lnTo>
                    <a:lnTo>
                      <a:pt x="4585" y="57"/>
                    </a:lnTo>
                    <a:lnTo>
                      <a:pt x="4597" y="70"/>
                    </a:lnTo>
                    <a:lnTo>
                      <a:pt x="4608" y="85"/>
                    </a:lnTo>
                    <a:lnTo>
                      <a:pt x="4617" y="101"/>
                    </a:lnTo>
                    <a:lnTo>
                      <a:pt x="4626" y="117"/>
                    </a:lnTo>
                    <a:lnTo>
                      <a:pt x="4632" y="135"/>
                    </a:lnTo>
                    <a:lnTo>
                      <a:pt x="4637" y="153"/>
                    </a:lnTo>
                    <a:lnTo>
                      <a:pt x="4639" y="172"/>
                    </a:lnTo>
                    <a:lnTo>
                      <a:pt x="4641" y="191"/>
                    </a:lnTo>
                    <a:lnTo>
                      <a:pt x="4641" y="5936"/>
                    </a:lnTo>
                    <a:lnTo>
                      <a:pt x="4639" y="5956"/>
                    </a:lnTo>
                    <a:lnTo>
                      <a:pt x="4637" y="5974"/>
                    </a:lnTo>
                    <a:lnTo>
                      <a:pt x="4632" y="5993"/>
                    </a:lnTo>
                    <a:lnTo>
                      <a:pt x="4626" y="6010"/>
                    </a:lnTo>
                    <a:lnTo>
                      <a:pt x="4617" y="6027"/>
                    </a:lnTo>
                    <a:lnTo>
                      <a:pt x="4608" y="6043"/>
                    </a:lnTo>
                    <a:lnTo>
                      <a:pt x="4597" y="6057"/>
                    </a:lnTo>
                    <a:lnTo>
                      <a:pt x="4585" y="6071"/>
                    </a:lnTo>
                    <a:lnTo>
                      <a:pt x="4571" y="6083"/>
                    </a:lnTo>
                    <a:lnTo>
                      <a:pt x="4556" y="6094"/>
                    </a:lnTo>
                    <a:lnTo>
                      <a:pt x="4541" y="6104"/>
                    </a:lnTo>
                    <a:lnTo>
                      <a:pt x="4524" y="6112"/>
                    </a:lnTo>
                    <a:lnTo>
                      <a:pt x="4506" y="6118"/>
                    </a:lnTo>
                    <a:lnTo>
                      <a:pt x="4488" y="6123"/>
                    </a:lnTo>
                    <a:lnTo>
                      <a:pt x="4469" y="6126"/>
                    </a:lnTo>
                    <a:lnTo>
                      <a:pt x="4450" y="6127"/>
                    </a:lnTo>
                    <a:lnTo>
                      <a:pt x="191" y="6127"/>
                    </a:lnTo>
                    <a:lnTo>
                      <a:pt x="172" y="6126"/>
                    </a:lnTo>
                    <a:lnTo>
                      <a:pt x="153" y="6123"/>
                    </a:lnTo>
                    <a:lnTo>
                      <a:pt x="135" y="6118"/>
                    </a:lnTo>
                    <a:lnTo>
                      <a:pt x="117" y="6112"/>
                    </a:lnTo>
                    <a:lnTo>
                      <a:pt x="100" y="6104"/>
                    </a:lnTo>
                    <a:lnTo>
                      <a:pt x="85" y="6094"/>
                    </a:lnTo>
                    <a:lnTo>
                      <a:pt x="70" y="6083"/>
                    </a:lnTo>
                    <a:lnTo>
                      <a:pt x="56" y="6071"/>
                    </a:lnTo>
                    <a:lnTo>
                      <a:pt x="44" y="6057"/>
                    </a:lnTo>
                    <a:lnTo>
                      <a:pt x="33" y="6043"/>
                    </a:lnTo>
                    <a:lnTo>
                      <a:pt x="23" y="6027"/>
                    </a:lnTo>
                    <a:lnTo>
                      <a:pt x="15" y="6010"/>
                    </a:lnTo>
                    <a:lnTo>
                      <a:pt x="8" y="5993"/>
                    </a:lnTo>
                    <a:lnTo>
                      <a:pt x="4" y="5974"/>
                    </a:lnTo>
                    <a:lnTo>
                      <a:pt x="1" y="5956"/>
                    </a:lnTo>
                    <a:lnTo>
                      <a:pt x="0" y="5936"/>
                    </a:lnTo>
                    <a:lnTo>
                      <a:pt x="0" y="191"/>
                    </a:lnTo>
                    <a:lnTo>
                      <a:pt x="1" y="172"/>
                    </a:lnTo>
                    <a:lnTo>
                      <a:pt x="4" y="153"/>
                    </a:lnTo>
                    <a:lnTo>
                      <a:pt x="8" y="135"/>
                    </a:lnTo>
                    <a:lnTo>
                      <a:pt x="15" y="117"/>
                    </a:lnTo>
                    <a:lnTo>
                      <a:pt x="23" y="101"/>
                    </a:lnTo>
                    <a:lnTo>
                      <a:pt x="33" y="85"/>
                    </a:lnTo>
                    <a:lnTo>
                      <a:pt x="44" y="70"/>
                    </a:lnTo>
                    <a:lnTo>
                      <a:pt x="56" y="57"/>
                    </a:lnTo>
                    <a:lnTo>
                      <a:pt x="70" y="44"/>
                    </a:lnTo>
                    <a:lnTo>
                      <a:pt x="85" y="34"/>
                    </a:lnTo>
                    <a:lnTo>
                      <a:pt x="100" y="23"/>
                    </a:lnTo>
                    <a:lnTo>
                      <a:pt x="117" y="15"/>
                    </a:lnTo>
                    <a:lnTo>
                      <a:pt x="135" y="9"/>
                    </a:lnTo>
                    <a:lnTo>
                      <a:pt x="153" y="5"/>
                    </a:lnTo>
                    <a:lnTo>
                      <a:pt x="172" y="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" name="Freeform 67">
                <a:extLst>
                  <a:ext uri="{FF2B5EF4-FFF2-40B4-BE49-F238E27FC236}">
                    <a16:creationId xmlns:a16="http://schemas.microsoft.com/office/drawing/2014/main" id="{75A3C575-3D42-42BE-B2E4-6DBF1D09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604" y="3379191"/>
                <a:ext cx="1353022" cy="1785942"/>
              </a:xfrm>
              <a:custGeom>
                <a:avLst/>
                <a:gdLst>
                  <a:gd name="T0" fmla="*/ 4398 w 4587"/>
                  <a:gd name="T1" fmla="*/ 0 h 6055"/>
                  <a:gd name="T2" fmla="*/ 4436 w 4587"/>
                  <a:gd name="T3" fmla="*/ 4 h 6055"/>
                  <a:gd name="T4" fmla="*/ 4471 w 4587"/>
                  <a:gd name="T5" fmla="*/ 15 h 6055"/>
                  <a:gd name="T6" fmla="*/ 4504 w 4587"/>
                  <a:gd name="T7" fmla="*/ 33 h 6055"/>
                  <a:gd name="T8" fmla="*/ 4531 w 4587"/>
                  <a:gd name="T9" fmla="*/ 56 h 6055"/>
                  <a:gd name="T10" fmla="*/ 4555 w 4587"/>
                  <a:gd name="T11" fmla="*/ 83 h 6055"/>
                  <a:gd name="T12" fmla="*/ 4572 w 4587"/>
                  <a:gd name="T13" fmla="*/ 116 h 6055"/>
                  <a:gd name="T14" fmla="*/ 4583 w 4587"/>
                  <a:gd name="T15" fmla="*/ 151 h 6055"/>
                  <a:gd name="T16" fmla="*/ 4587 w 4587"/>
                  <a:gd name="T17" fmla="*/ 189 h 6055"/>
                  <a:gd name="T18" fmla="*/ 4586 w 4587"/>
                  <a:gd name="T19" fmla="*/ 5886 h 6055"/>
                  <a:gd name="T20" fmla="*/ 4579 w 4587"/>
                  <a:gd name="T21" fmla="*/ 5922 h 6055"/>
                  <a:gd name="T22" fmla="*/ 4564 w 4587"/>
                  <a:gd name="T23" fmla="*/ 5957 h 6055"/>
                  <a:gd name="T24" fmla="*/ 4544 w 4587"/>
                  <a:gd name="T25" fmla="*/ 5987 h 6055"/>
                  <a:gd name="T26" fmla="*/ 4519 w 4587"/>
                  <a:gd name="T27" fmla="*/ 6013 h 6055"/>
                  <a:gd name="T28" fmla="*/ 4489 w 4587"/>
                  <a:gd name="T29" fmla="*/ 6032 h 6055"/>
                  <a:gd name="T30" fmla="*/ 4454 w 4587"/>
                  <a:gd name="T31" fmla="*/ 6047 h 6055"/>
                  <a:gd name="T32" fmla="*/ 4418 w 4587"/>
                  <a:gd name="T33" fmla="*/ 6054 h 6055"/>
                  <a:gd name="T34" fmla="*/ 189 w 4587"/>
                  <a:gd name="T35" fmla="*/ 6055 h 6055"/>
                  <a:gd name="T36" fmla="*/ 150 w 4587"/>
                  <a:gd name="T37" fmla="*/ 6052 h 6055"/>
                  <a:gd name="T38" fmla="*/ 116 w 4587"/>
                  <a:gd name="T39" fmla="*/ 6040 h 6055"/>
                  <a:gd name="T40" fmla="*/ 83 w 4587"/>
                  <a:gd name="T41" fmla="*/ 6023 h 6055"/>
                  <a:gd name="T42" fmla="*/ 56 w 4587"/>
                  <a:gd name="T43" fmla="*/ 6000 h 6055"/>
                  <a:gd name="T44" fmla="*/ 32 w 4587"/>
                  <a:gd name="T45" fmla="*/ 5972 h 6055"/>
                  <a:gd name="T46" fmla="*/ 15 w 4587"/>
                  <a:gd name="T47" fmla="*/ 5940 h 6055"/>
                  <a:gd name="T48" fmla="*/ 3 w 4587"/>
                  <a:gd name="T49" fmla="*/ 5905 h 6055"/>
                  <a:gd name="T50" fmla="*/ 0 w 4587"/>
                  <a:gd name="T51" fmla="*/ 5867 h 6055"/>
                  <a:gd name="T52" fmla="*/ 1 w 4587"/>
                  <a:gd name="T53" fmla="*/ 169 h 6055"/>
                  <a:gd name="T54" fmla="*/ 8 w 4587"/>
                  <a:gd name="T55" fmla="*/ 132 h 6055"/>
                  <a:gd name="T56" fmla="*/ 23 w 4587"/>
                  <a:gd name="T57" fmla="*/ 99 h 6055"/>
                  <a:gd name="T58" fmla="*/ 43 w 4587"/>
                  <a:gd name="T59" fmla="*/ 68 h 6055"/>
                  <a:gd name="T60" fmla="*/ 69 w 4587"/>
                  <a:gd name="T61" fmla="*/ 43 h 6055"/>
                  <a:gd name="T62" fmla="*/ 99 w 4587"/>
                  <a:gd name="T63" fmla="*/ 23 h 6055"/>
                  <a:gd name="T64" fmla="*/ 133 w 4587"/>
                  <a:gd name="T65" fmla="*/ 8 h 6055"/>
                  <a:gd name="T66" fmla="*/ 170 w 4587"/>
                  <a:gd name="T67" fmla="*/ 1 h 6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87" h="6055">
                    <a:moveTo>
                      <a:pt x="189" y="0"/>
                    </a:moveTo>
                    <a:lnTo>
                      <a:pt x="4398" y="0"/>
                    </a:lnTo>
                    <a:lnTo>
                      <a:pt x="4418" y="1"/>
                    </a:lnTo>
                    <a:lnTo>
                      <a:pt x="4436" y="4"/>
                    </a:lnTo>
                    <a:lnTo>
                      <a:pt x="4454" y="8"/>
                    </a:lnTo>
                    <a:lnTo>
                      <a:pt x="4471" y="15"/>
                    </a:lnTo>
                    <a:lnTo>
                      <a:pt x="4489" y="23"/>
                    </a:lnTo>
                    <a:lnTo>
                      <a:pt x="4504" y="33"/>
                    </a:lnTo>
                    <a:lnTo>
                      <a:pt x="4519" y="43"/>
                    </a:lnTo>
                    <a:lnTo>
                      <a:pt x="4531" y="56"/>
                    </a:lnTo>
                    <a:lnTo>
                      <a:pt x="4544" y="68"/>
                    </a:lnTo>
                    <a:lnTo>
                      <a:pt x="4555" y="83"/>
                    </a:lnTo>
                    <a:lnTo>
                      <a:pt x="4564" y="99"/>
                    </a:lnTo>
                    <a:lnTo>
                      <a:pt x="4572" y="116"/>
                    </a:lnTo>
                    <a:lnTo>
                      <a:pt x="4579" y="132"/>
                    </a:lnTo>
                    <a:lnTo>
                      <a:pt x="4583" y="151"/>
                    </a:lnTo>
                    <a:lnTo>
                      <a:pt x="4586" y="169"/>
                    </a:lnTo>
                    <a:lnTo>
                      <a:pt x="4587" y="189"/>
                    </a:lnTo>
                    <a:lnTo>
                      <a:pt x="4587" y="5867"/>
                    </a:lnTo>
                    <a:lnTo>
                      <a:pt x="4586" y="5886"/>
                    </a:lnTo>
                    <a:lnTo>
                      <a:pt x="4583" y="5905"/>
                    </a:lnTo>
                    <a:lnTo>
                      <a:pt x="4579" y="5922"/>
                    </a:lnTo>
                    <a:lnTo>
                      <a:pt x="4572" y="5940"/>
                    </a:lnTo>
                    <a:lnTo>
                      <a:pt x="4564" y="5957"/>
                    </a:lnTo>
                    <a:lnTo>
                      <a:pt x="4555" y="5972"/>
                    </a:lnTo>
                    <a:lnTo>
                      <a:pt x="4544" y="5987"/>
                    </a:lnTo>
                    <a:lnTo>
                      <a:pt x="4531" y="6000"/>
                    </a:lnTo>
                    <a:lnTo>
                      <a:pt x="4519" y="6013"/>
                    </a:lnTo>
                    <a:lnTo>
                      <a:pt x="4504" y="6023"/>
                    </a:lnTo>
                    <a:lnTo>
                      <a:pt x="4489" y="6032"/>
                    </a:lnTo>
                    <a:lnTo>
                      <a:pt x="4471" y="6040"/>
                    </a:lnTo>
                    <a:lnTo>
                      <a:pt x="4454" y="6047"/>
                    </a:lnTo>
                    <a:lnTo>
                      <a:pt x="4436" y="6052"/>
                    </a:lnTo>
                    <a:lnTo>
                      <a:pt x="4418" y="6054"/>
                    </a:lnTo>
                    <a:lnTo>
                      <a:pt x="4398" y="6055"/>
                    </a:lnTo>
                    <a:lnTo>
                      <a:pt x="189" y="6055"/>
                    </a:lnTo>
                    <a:lnTo>
                      <a:pt x="170" y="6054"/>
                    </a:lnTo>
                    <a:lnTo>
                      <a:pt x="150" y="6052"/>
                    </a:lnTo>
                    <a:lnTo>
                      <a:pt x="133" y="6047"/>
                    </a:lnTo>
                    <a:lnTo>
                      <a:pt x="116" y="6040"/>
                    </a:lnTo>
                    <a:lnTo>
                      <a:pt x="99" y="6032"/>
                    </a:lnTo>
                    <a:lnTo>
                      <a:pt x="83" y="6023"/>
                    </a:lnTo>
                    <a:lnTo>
                      <a:pt x="69" y="6013"/>
                    </a:lnTo>
                    <a:lnTo>
                      <a:pt x="56" y="6000"/>
                    </a:lnTo>
                    <a:lnTo>
                      <a:pt x="43" y="5987"/>
                    </a:lnTo>
                    <a:lnTo>
                      <a:pt x="32" y="5972"/>
                    </a:lnTo>
                    <a:lnTo>
                      <a:pt x="23" y="5957"/>
                    </a:lnTo>
                    <a:lnTo>
                      <a:pt x="15" y="5940"/>
                    </a:lnTo>
                    <a:lnTo>
                      <a:pt x="8" y="5922"/>
                    </a:lnTo>
                    <a:lnTo>
                      <a:pt x="3" y="5905"/>
                    </a:lnTo>
                    <a:lnTo>
                      <a:pt x="1" y="5886"/>
                    </a:lnTo>
                    <a:lnTo>
                      <a:pt x="0" y="5867"/>
                    </a:lnTo>
                    <a:lnTo>
                      <a:pt x="0" y="189"/>
                    </a:lnTo>
                    <a:lnTo>
                      <a:pt x="1" y="169"/>
                    </a:lnTo>
                    <a:lnTo>
                      <a:pt x="3" y="151"/>
                    </a:lnTo>
                    <a:lnTo>
                      <a:pt x="8" y="132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3" y="68"/>
                    </a:lnTo>
                    <a:lnTo>
                      <a:pt x="56" y="56"/>
                    </a:lnTo>
                    <a:lnTo>
                      <a:pt x="69" y="43"/>
                    </a:lnTo>
                    <a:lnTo>
                      <a:pt x="83" y="33"/>
                    </a:lnTo>
                    <a:lnTo>
                      <a:pt x="99" y="23"/>
                    </a:lnTo>
                    <a:lnTo>
                      <a:pt x="116" y="15"/>
                    </a:lnTo>
                    <a:lnTo>
                      <a:pt x="133" y="8"/>
                    </a:lnTo>
                    <a:lnTo>
                      <a:pt x="150" y="4"/>
                    </a:lnTo>
                    <a:lnTo>
                      <a:pt x="170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Rectangle 68">
                <a:extLst>
                  <a:ext uri="{FF2B5EF4-FFF2-40B4-BE49-F238E27FC236}">
                    <a16:creationId xmlns:a16="http://schemas.microsoft.com/office/drawing/2014/main" id="{5FD84CE1-F192-430F-8A7B-5179CFC88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722" y="3531362"/>
                <a:ext cx="1101763" cy="1470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" name="Rectangle 69">
                <a:extLst>
                  <a:ext uri="{FF2B5EF4-FFF2-40B4-BE49-F238E27FC236}">
                    <a16:creationId xmlns:a16="http://schemas.microsoft.com/office/drawing/2014/main" id="{A820D6D3-D1EB-41CE-A059-AB056FB2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722" y="3531362"/>
                <a:ext cx="1101763" cy="34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" name="Freeform 91">
                <a:extLst>
                  <a:ext uri="{FF2B5EF4-FFF2-40B4-BE49-F238E27FC236}">
                    <a16:creationId xmlns:a16="http://schemas.microsoft.com/office/drawing/2014/main" id="{9D77546D-5CFF-4DF1-B2FA-4A2C7D39F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121" y="3539619"/>
                <a:ext cx="37747" cy="17695"/>
              </a:xfrm>
              <a:custGeom>
                <a:avLst/>
                <a:gdLst>
                  <a:gd name="T0" fmla="*/ 14 w 128"/>
                  <a:gd name="T1" fmla="*/ 0 h 61"/>
                  <a:gd name="T2" fmla="*/ 114 w 128"/>
                  <a:gd name="T3" fmla="*/ 0 h 61"/>
                  <a:gd name="T4" fmla="*/ 118 w 128"/>
                  <a:gd name="T5" fmla="*/ 1 h 61"/>
                  <a:gd name="T6" fmla="*/ 123 w 128"/>
                  <a:gd name="T7" fmla="*/ 4 h 61"/>
                  <a:gd name="T8" fmla="*/ 127 w 128"/>
                  <a:gd name="T9" fmla="*/ 8 h 61"/>
                  <a:gd name="T10" fmla="*/ 128 w 128"/>
                  <a:gd name="T11" fmla="*/ 13 h 61"/>
                  <a:gd name="T12" fmla="*/ 128 w 128"/>
                  <a:gd name="T13" fmla="*/ 49 h 61"/>
                  <a:gd name="T14" fmla="*/ 127 w 128"/>
                  <a:gd name="T15" fmla="*/ 53 h 61"/>
                  <a:gd name="T16" fmla="*/ 123 w 128"/>
                  <a:gd name="T17" fmla="*/ 58 h 61"/>
                  <a:gd name="T18" fmla="*/ 118 w 128"/>
                  <a:gd name="T19" fmla="*/ 60 h 61"/>
                  <a:gd name="T20" fmla="*/ 114 w 128"/>
                  <a:gd name="T21" fmla="*/ 61 h 61"/>
                  <a:gd name="T22" fmla="*/ 14 w 128"/>
                  <a:gd name="T23" fmla="*/ 61 h 61"/>
                  <a:gd name="T24" fmla="*/ 8 w 128"/>
                  <a:gd name="T25" fmla="*/ 60 h 61"/>
                  <a:gd name="T26" fmla="*/ 5 w 128"/>
                  <a:gd name="T27" fmla="*/ 58 h 61"/>
                  <a:gd name="T28" fmla="*/ 1 w 128"/>
                  <a:gd name="T29" fmla="*/ 53 h 61"/>
                  <a:gd name="T30" fmla="*/ 0 w 128"/>
                  <a:gd name="T31" fmla="*/ 49 h 61"/>
                  <a:gd name="T32" fmla="*/ 0 w 128"/>
                  <a:gd name="T33" fmla="*/ 13 h 61"/>
                  <a:gd name="T34" fmla="*/ 1 w 128"/>
                  <a:gd name="T35" fmla="*/ 8 h 61"/>
                  <a:gd name="T36" fmla="*/ 5 w 128"/>
                  <a:gd name="T37" fmla="*/ 4 h 61"/>
                  <a:gd name="T38" fmla="*/ 8 w 128"/>
                  <a:gd name="T39" fmla="*/ 1 h 61"/>
                  <a:gd name="T40" fmla="*/ 14 w 128"/>
                  <a:gd name="T4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61">
                    <a:moveTo>
                      <a:pt x="14" y="0"/>
                    </a:moveTo>
                    <a:lnTo>
                      <a:pt x="114" y="0"/>
                    </a:lnTo>
                    <a:lnTo>
                      <a:pt x="118" y="1"/>
                    </a:lnTo>
                    <a:lnTo>
                      <a:pt x="123" y="4"/>
                    </a:lnTo>
                    <a:lnTo>
                      <a:pt x="127" y="8"/>
                    </a:lnTo>
                    <a:lnTo>
                      <a:pt x="128" y="13"/>
                    </a:lnTo>
                    <a:lnTo>
                      <a:pt x="128" y="49"/>
                    </a:lnTo>
                    <a:lnTo>
                      <a:pt x="127" y="53"/>
                    </a:lnTo>
                    <a:lnTo>
                      <a:pt x="123" y="58"/>
                    </a:lnTo>
                    <a:lnTo>
                      <a:pt x="118" y="60"/>
                    </a:lnTo>
                    <a:lnTo>
                      <a:pt x="114" y="61"/>
                    </a:lnTo>
                    <a:lnTo>
                      <a:pt x="14" y="61"/>
                    </a:lnTo>
                    <a:lnTo>
                      <a:pt x="8" y="60"/>
                    </a:lnTo>
                    <a:lnTo>
                      <a:pt x="5" y="58"/>
                    </a:lnTo>
                    <a:lnTo>
                      <a:pt x="1" y="53"/>
                    </a:lnTo>
                    <a:lnTo>
                      <a:pt x="0" y="4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" name="Rectangle 92">
                <a:extLst>
                  <a:ext uri="{FF2B5EF4-FFF2-40B4-BE49-F238E27FC236}">
                    <a16:creationId xmlns:a16="http://schemas.microsoft.com/office/drawing/2014/main" id="{D11B7D68-5EF6-4846-81A9-CF7F794A6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6659" y="3544337"/>
                <a:ext cx="30670" cy="82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12E4F22D-8487-4A33-9537-232B2336D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868" y="3544337"/>
                <a:ext cx="3538" cy="8259"/>
              </a:xfrm>
              <a:prstGeom prst="rect">
                <a:avLst/>
              </a:prstGeom>
              <a:solidFill>
                <a:srgbClr val="848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" name="Freeform 94">
                <a:extLst>
                  <a:ext uri="{FF2B5EF4-FFF2-40B4-BE49-F238E27FC236}">
                    <a16:creationId xmlns:a16="http://schemas.microsoft.com/office/drawing/2014/main" id="{0EBF7B64-1E29-484C-8939-2A16F7EB4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213" y="3557314"/>
                <a:ext cx="4719" cy="4719"/>
              </a:xfrm>
              <a:custGeom>
                <a:avLst/>
                <a:gdLst>
                  <a:gd name="T0" fmla="*/ 8 w 17"/>
                  <a:gd name="T1" fmla="*/ 0 h 17"/>
                  <a:gd name="T2" fmla="*/ 11 w 17"/>
                  <a:gd name="T3" fmla="*/ 2 h 17"/>
                  <a:gd name="T4" fmla="*/ 14 w 17"/>
                  <a:gd name="T5" fmla="*/ 3 h 17"/>
                  <a:gd name="T6" fmla="*/ 15 w 17"/>
                  <a:gd name="T7" fmla="*/ 5 h 17"/>
                  <a:gd name="T8" fmla="*/ 17 w 17"/>
                  <a:gd name="T9" fmla="*/ 9 h 17"/>
                  <a:gd name="T10" fmla="*/ 15 w 17"/>
                  <a:gd name="T11" fmla="*/ 12 h 17"/>
                  <a:gd name="T12" fmla="*/ 14 w 17"/>
                  <a:gd name="T13" fmla="*/ 14 h 17"/>
                  <a:gd name="T14" fmla="*/ 11 w 17"/>
                  <a:gd name="T15" fmla="*/ 16 h 17"/>
                  <a:gd name="T16" fmla="*/ 8 w 17"/>
                  <a:gd name="T17" fmla="*/ 17 h 17"/>
                  <a:gd name="T18" fmla="*/ 5 w 17"/>
                  <a:gd name="T19" fmla="*/ 16 h 17"/>
                  <a:gd name="T20" fmla="*/ 3 w 17"/>
                  <a:gd name="T21" fmla="*/ 14 h 17"/>
                  <a:gd name="T22" fmla="*/ 0 w 17"/>
                  <a:gd name="T23" fmla="*/ 12 h 17"/>
                  <a:gd name="T24" fmla="*/ 0 w 17"/>
                  <a:gd name="T25" fmla="*/ 9 h 17"/>
                  <a:gd name="T26" fmla="*/ 0 w 17"/>
                  <a:gd name="T27" fmla="*/ 5 h 17"/>
                  <a:gd name="T28" fmla="*/ 3 w 17"/>
                  <a:gd name="T29" fmla="*/ 3 h 17"/>
                  <a:gd name="T30" fmla="*/ 5 w 17"/>
                  <a:gd name="T31" fmla="*/ 2 h 17"/>
                  <a:gd name="T32" fmla="*/ 8 w 17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lnTo>
                      <a:pt x="11" y="2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7" y="9"/>
                    </a:lnTo>
                    <a:lnTo>
                      <a:pt x="15" y="12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3" name="Freeform 95">
                <a:extLst>
                  <a:ext uri="{FF2B5EF4-FFF2-40B4-BE49-F238E27FC236}">
                    <a16:creationId xmlns:a16="http://schemas.microsoft.com/office/drawing/2014/main" id="{6115EA96-2938-4512-A7CE-C9B126EFF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853" y="3552594"/>
                <a:ext cx="9437" cy="4719"/>
              </a:xfrm>
              <a:custGeom>
                <a:avLst/>
                <a:gdLst>
                  <a:gd name="T0" fmla="*/ 0 w 34"/>
                  <a:gd name="T1" fmla="*/ 11 h 14"/>
                  <a:gd name="T2" fmla="*/ 4 w 34"/>
                  <a:gd name="T3" fmla="*/ 6 h 14"/>
                  <a:gd name="T4" fmla="*/ 7 w 34"/>
                  <a:gd name="T5" fmla="*/ 4 h 14"/>
                  <a:gd name="T6" fmla="*/ 12 w 34"/>
                  <a:gd name="T7" fmla="*/ 1 h 14"/>
                  <a:gd name="T8" fmla="*/ 17 w 34"/>
                  <a:gd name="T9" fmla="*/ 0 h 14"/>
                  <a:gd name="T10" fmla="*/ 22 w 34"/>
                  <a:gd name="T11" fmla="*/ 1 h 14"/>
                  <a:gd name="T12" fmla="*/ 27 w 34"/>
                  <a:gd name="T13" fmla="*/ 3 h 14"/>
                  <a:gd name="T14" fmla="*/ 31 w 34"/>
                  <a:gd name="T15" fmla="*/ 6 h 14"/>
                  <a:gd name="T16" fmla="*/ 34 w 34"/>
                  <a:gd name="T17" fmla="*/ 10 h 14"/>
                  <a:gd name="T18" fmla="*/ 28 w 34"/>
                  <a:gd name="T19" fmla="*/ 14 h 14"/>
                  <a:gd name="T20" fmla="*/ 27 w 34"/>
                  <a:gd name="T21" fmla="*/ 11 h 14"/>
                  <a:gd name="T22" fmla="*/ 23 w 34"/>
                  <a:gd name="T23" fmla="*/ 10 h 14"/>
                  <a:gd name="T24" fmla="*/ 21 w 34"/>
                  <a:gd name="T25" fmla="*/ 8 h 14"/>
                  <a:gd name="T26" fmla="*/ 17 w 34"/>
                  <a:gd name="T27" fmla="*/ 7 h 14"/>
                  <a:gd name="T28" fmla="*/ 14 w 34"/>
                  <a:gd name="T29" fmla="*/ 8 h 14"/>
                  <a:gd name="T30" fmla="*/ 11 w 34"/>
                  <a:gd name="T31" fmla="*/ 10 h 14"/>
                  <a:gd name="T32" fmla="*/ 8 w 34"/>
                  <a:gd name="T33" fmla="*/ 12 h 14"/>
                  <a:gd name="T34" fmla="*/ 6 w 34"/>
                  <a:gd name="T35" fmla="*/ 14 h 14"/>
                  <a:gd name="T36" fmla="*/ 0 w 34"/>
                  <a:gd name="T37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4">
                    <a:moveTo>
                      <a:pt x="0" y="11"/>
                    </a:moveTo>
                    <a:lnTo>
                      <a:pt x="4" y="6"/>
                    </a:lnTo>
                    <a:lnTo>
                      <a:pt x="7" y="4"/>
                    </a:lnTo>
                    <a:lnTo>
                      <a:pt x="12" y="1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7" y="3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28" y="14"/>
                    </a:lnTo>
                    <a:lnTo>
                      <a:pt x="27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4" name="Freeform 96">
                <a:extLst>
                  <a:ext uri="{FF2B5EF4-FFF2-40B4-BE49-F238E27FC236}">
                    <a16:creationId xmlns:a16="http://schemas.microsoft.com/office/drawing/2014/main" id="{EEBDD8FC-2BCE-4AB9-A154-1E2CBFCF8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134" y="3546697"/>
                <a:ext cx="18874" cy="7077"/>
              </a:xfrm>
              <a:custGeom>
                <a:avLst/>
                <a:gdLst>
                  <a:gd name="T0" fmla="*/ 0 w 62"/>
                  <a:gd name="T1" fmla="*/ 18 h 22"/>
                  <a:gd name="T2" fmla="*/ 4 w 62"/>
                  <a:gd name="T3" fmla="*/ 14 h 22"/>
                  <a:gd name="T4" fmla="*/ 6 w 62"/>
                  <a:gd name="T5" fmla="*/ 11 h 22"/>
                  <a:gd name="T6" fmla="*/ 9 w 62"/>
                  <a:gd name="T7" fmla="*/ 9 h 22"/>
                  <a:gd name="T8" fmla="*/ 14 w 62"/>
                  <a:gd name="T9" fmla="*/ 5 h 22"/>
                  <a:gd name="T10" fmla="*/ 18 w 62"/>
                  <a:gd name="T11" fmla="*/ 4 h 22"/>
                  <a:gd name="T12" fmla="*/ 22 w 62"/>
                  <a:gd name="T13" fmla="*/ 3 h 22"/>
                  <a:gd name="T14" fmla="*/ 27 w 62"/>
                  <a:gd name="T15" fmla="*/ 2 h 22"/>
                  <a:gd name="T16" fmla="*/ 31 w 62"/>
                  <a:gd name="T17" fmla="*/ 0 h 22"/>
                  <a:gd name="T18" fmla="*/ 41 w 62"/>
                  <a:gd name="T19" fmla="*/ 2 h 22"/>
                  <a:gd name="T20" fmla="*/ 49 w 62"/>
                  <a:gd name="T21" fmla="*/ 5 h 22"/>
                  <a:gd name="T22" fmla="*/ 56 w 62"/>
                  <a:gd name="T23" fmla="*/ 11 h 22"/>
                  <a:gd name="T24" fmla="*/ 62 w 62"/>
                  <a:gd name="T25" fmla="*/ 18 h 22"/>
                  <a:gd name="T26" fmla="*/ 56 w 62"/>
                  <a:gd name="T27" fmla="*/ 21 h 22"/>
                  <a:gd name="T28" fmla="*/ 51 w 62"/>
                  <a:gd name="T29" fmla="*/ 15 h 22"/>
                  <a:gd name="T30" fmla="*/ 45 w 62"/>
                  <a:gd name="T31" fmla="*/ 12 h 22"/>
                  <a:gd name="T32" fmla="*/ 38 w 62"/>
                  <a:gd name="T33" fmla="*/ 9 h 22"/>
                  <a:gd name="T34" fmla="*/ 31 w 62"/>
                  <a:gd name="T35" fmla="*/ 9 h 22"/>
                  <a:gd name="T36" fmla="*/ 25 w 62"/>
                  <a:gd name="T37" fmla="*/ 9 h 22"/>
                  <a:gd name="T38" fmla="*/ 18 w 62"/>
                  <a:gd name="T39" fmla="*/ 12 h 22"/>
                  <a:gd name="T40" fmla="*/ 12 w 62"/>
                  <a:gd name="T41" fmla="*/ 17 h 22"/>
                  <a:gd name="T42" fmla="*/ 7 w 62"/>
                  <a:gd name="T43" fmla="*/ 22 h 22"/>
                  <a:gd name="T44" fmla="*/ 0 w 62"/>
                  <a:gd name="T45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22">
                    <a:moveTo>
                      <a:pt x="0" y="18"/>
                    </a:moveTo>
                    <a:lnTo>
                      <a:pt x="4" y="14"/>
                    </a:lnTo>
                    <a:lnTo>
                      <a:pt x="6" y="11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2"/>
                    </a:lnTo>
                    <a:lnTo>
                      <a:pt x="49" y="5"/>
                    </a:lnTo>
                    <a:lnTo>
                      <a:pt x="56" y="11"/>
                    </a:lnTo>
                    <a:lnTo>
                      <a:pt x="62" y="18"/>
                    </a:lnTo>
                    <a:lnTo>
                      <a:pt x="56" y="21"/>
                    </a:lnTo>
                    <a:lnTo>
                      <a:pt x="51" y="15"/>
                    </a:lnTo>
                    <a:lnTo>
                      <a:pt x="45" y="12"/>
                    </a:lnTo>
                    <a:lnTo>
                      <a:pt x="38" y="9"/>
                    </a:lnTo>
                    <a:lnTo>
                      <a:pt x="31" y="9"/>
                    </a:lnTo>
                    <a:lnTo>
                      <a:pt x="25" y="9"/>
                    </a:lnTo>
                    <a:lnTo>
                      <a:pt x="18" y="12"/>
                    </a:lnTo>
                    <a:lnTo>
                      <a:pt x="12" y="17"/>
                    </a:lnTo>
                    <a:lnTo>
                      <a:pt x="7" y="2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5" name="Freeform 97">
                <a:extLst>
                  <a:ext uri="{FF2B5EF4-FFF2-40B4-BE49-F238E27FC236}">
                    <a16:creationId xmlns:a16="http://schemas.microsoft.com/office/drawing/2014/main" id="{F4D94F9C-A7A5-4CF6-BEC1-FE0178D26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596" y="3540799"/>
                <a:ext cx="25952" cy="8259"/>
              </a:xfrm>
              <a:custGeom>
                <a:avLst/>
                <a:gdLst>
                  <a:gd name="T0" fmla="*/ 0 w 88"/>
                  <a:gd name="T1" fmla="*/ 24 h 28"/>
                  <a:gd name="T2" fmla="*/ 4 w 88"/>
                  <a:gd name="T3" fmla="*/ 18 h 28"/>
                  <a:gd name="T4" fmla="*/ 9 w 88"/>
                  <a:gd name="T5" fmla="*/ 14 h 28"/>
                  <a:gd name="T6" fmla="*/ 13 w 88"/>
                  <a:gd name="T7" fmla="*/ 10 h 28"/>
                  <a:gd name="T8" fmla="*/ 19 w 88"/>
                  <a:gd name="T9" fmla="*/ 6 h 28"/>
                  <a:gd name="T10" fmla="*/ 25 w 88"/>
                  <a:gd name="T11" fmla="*/ 3 h 28"/>
                  <a:gd name="T12" fmla="*/ 32 w 88"/>
                  <a:gd name="T13" fmla="*/ 1 h 28"/>
                  <a:gd name="T14" fmla="*/ 38 w 88"/>
                  <a:gd name="T15" fmla="*/ 0 h 28"/>
                  <a:gd name="T16" fmla="*/ 44 w 88"/>
                  <a:gd name="T17" fmla="*/ 0 h 28"/>
                  <a:gd name="T18" fmla="*/ 51 w 88"/>
                  <a:gd name="T19" fmla="*/ 0 h 28"/>
                  <a:gd name="T20" fmla="*/ 57 w 88"/>
                  <a:gd name="T21" fmla="*/ 1 h 28"/>
                  <a:gd name="T22" fmla="*/ 63 w 88"/>
                  <a:gd name="T23" fmla="*/ 3 h 28"/>
                  <a:gd name="T24" fmla="*/ 69 w 88"/>
                  <a:gd name="T25" fmla="*/ 6 h 28"/>
                  <a:gd name="T26" fmla="*/ 75 w 88"/>
                  <a:gd name="T27" fmla="*/ 9 h 28"/>
                  <a:gd name="T28" fmla="*/ 79 w 88"/>
                  <a:gd name="T29" fmla="*/ 14 h 28"/>
                  <a:gd name="T30" fmla="*/ 84 w 88"/>
                  <a:gd name="T31" fmla="*/ 18 h 28"/>
                  <a:gd name="T32" fmla="*/ 88 w 88"/>
                  <a:gd name="T33" fmla="*/ 23 h 28"/>
                  <a:gd name="T34" fmla="*/ 82 w 88"/>
                  <a:gd name="T35" fmla="*/ 28 h 28"/>
                  <a:gd name="T36" fmla="*/ 78 w 88"/>
                  <a:gd name="T37" fmla="*/ 23 h 28"/>
                  <a:gd name="T38" fmla="*/ 75 w 88"/>
                  <a:gd name="T39" fmla="*/ 18 h 28"/>
                  <a:gd name="T40" fmla="*/ 70 w 88"/>
                  <a:gd name="T41" fmla="*/ 15 h 28"/>
                  <a:gd name="T42" fmla="*/ 65 w 88"/>
                  <a:gd name="T43" fmla="*/ 12 h 28"/>
                  <a:gd name="T44" fmla="*/ 61 w 88"/>
                  <a:gd name="T45" fmla="*/ 9 h 28"/>
                  <a:gd name="T46" fmla="*/ 56 w 88"/>
                  <a:gd name="T47" fmla="*/ 8 h 28"/>
                  <a:gd name="T48" fmla="*/ 50 w 88"/>
                  <a:gd name="T49" fmla="*/ 7 h 28"/>
                  <a:gd name="T50" fmla="*/ 44 w 88"/>
                  <a:gd name="T51" fmla="*/ 7 h 28"/>
                  <a:gd name="T52" fmla="*/ 39 w 88"/>
                  <a:gd name="T53" fmla="*/ 7 h 28"/>
                  <a:gd name="T54" fmla="*/ 33 w 88"/>
                  <a:gd name="T55" fmla="*/ 8 h 28"/>
                  <a:gd name="T56" fmla="*/ 28 w 88"/>
                  <a:gd name="T57" fmla="*/ 10 h 28"/>
                  <a:gd name="T58" fmla="*/ 22 w 88"/>
                  <a:gd name="T59" fmla="*/ 12 h 28"/>
                  <a:gd name="T60" fmla="*/ 18 w 88"/>
                  <a:gd name="T61" fmla="*/ 15 h 28"/>
                  <a:gd name="T62" fmla="*/ 13 w 88"/>
                  <a:gd name="T63" fmla="*/ 19 h 28"/>
                  <a:gd name="T64" fmla="*/ 10 w 88"/>
                  <a:gd name="T65" fmla="*/ 23 h 28"/>
                  <a:gd name="T66" fmla="*/ 6 w 88"/>
                  <a:gd name="T67" fmla="*/ 28 h 28"/>
                  <a:gd name="T68" fmla="*/ 0 w 88"/>
                  <a:gd name="T6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28">
                    <a:moveTo>
                      <a:pt x="0" y="24"/>
                    </a:moveTo>
                    <a:lnTo>
                      <a:pt x="4" y="18"/>
                    </a:lnTo>
                    <a:lnTo>
                      <a:pt x="9" y="14"/>
                    </a:lnTo>
                    <a:lnTo>
                      <a:pt x="13" y="10"/>
                    </a:lnTo>
                    <a:lnTo>
                      <a:pt x="19" y="6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7" y="1"/>
                    </a:lnTo>
                    <a:lnTo>
                      <a:pt x="63" y="3"/>
                    </a:lnTo>
                    <a:lnTo>
                      <a:pt x="69" y="6"/>
                    </a:lnTo>
                    <a:lnTo>
                      <a:pt x="75" y="9"/>
                    </a:lnTo>
                    <a:lnTo>
                      <a:pt x="79" y="14"/>
                    </a:lnTo>
                    <a:lnTo>
                      <a:pt x="84" y="18"/>
                    </a:lnTo>
                    <a:lnTo>
                      <a:pt x="88" y="23"/>
                    </a:lnTo>
                    <a:lnTo>
                      <a:pt x="82" y="28"/>
                    </a:lnTo>
                    <a:lnTo>
                      <a:pt x="78" y="23"/>
                    </a:lnTo>
                    <a:lnTo>
                      <a:pt x="75" y="18"/>
                    </a:lnTo>
                    <a:lnTo>
                      <a:pt x="70" y="15"/>
                    </a:lnTo>
                    <a:lnTo>
                      <a:pt x="65" y="12"/>
                    </a:lnTo>
                    <a:lnTo>
                      <a:pt x="61" y="9"/>
                    </a:lnTo>
                    <a:lnTo>
                      <a:pt x="56" y="8"/>
                    </a:lnTo>
                    <a:lnTo>
                      <a:pt x="50" y="7"/>
                    </a:lnTo>
                    <a:lnTo>
                      <a:pt x="44" y="7"/>
                    </a:lnTo>
                    <a:lnTo>
                      <a:pt x="39" y="7"/>
                    </a:lnTo>
                    <a:lnTo>
                      <a:pt x="33" y="8"/>
                    </a:lnTo>
                    <a:lnTo>
                      <a:pt x="28" y="10"/>
                    </a:lnTo>
                    <a:lnTo>
                      <a:pt x="22" y="12"/>
                    </a:lnTo>
                    <a:lnTo>
                      <a:pt x="18" y="15"/>
                    </a:lnTo>
                    <a:lnTo>
                      <a:pt x="13" y="19"/>
                    </a:lnTo>
                    <a:lnTo>
                      <a:pt x="10" y="23"/>
                    </a:lnTo>
                    <a:lnTo>
                      <a:pt x="6" y="2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6" name="Freeform 98">
                <a:extLst>
                  <a:ext uri="{FF2B5EF4-FFF2-40B4-BE49-F238E27FC236}">
                    <a16:creationId xmlns:a16="http://schemas.microsoft.com/office/drawing/2014/main" id="{453ADF13-D668-423C-815A-DB68FD2B8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058" y="3534900"/>
                <a:ext cx="33029" cy="10617"/>
              </a:xfrm>
              <a:custGeom>
                <a:avLst/>
                <a:gdLst>
                  <a:gd name="T0" fmla="*/ 0 w 114"/>
                  <a:gd name="T1" fmla="*/ 32 h 36"/>
                  <a:gd name="T2" fmla="*/ 5 w 114"/>
                  <a:gd name="T3" fmla="*/ 25 h 36"/>
                  <a:gd name="T4" fmla="*/ 11 w 114"/>
                  <a:gd name="T5" fmla="*/ 18 h 36"/>
                  <a:gd name="T6" fmla="*/ 17 w 114"/>
                  <a:gd name="T7" fmla="*/ 13 h 36"/>
                  <a:gd name="T8" fmla="*/ 25 w 114"/>
                  <a:gd name="T9" fmla="*/ 8 h 36"/>
                  <a:gd name="T10" fmla="*/ 32 w 114"/>
                  <a:gd name="T11" fmla="*/ 5 h 36"/>
                  <a:gd name="T12" fmla="*/ 40 w 114"/>
                  <a:gd name="T13" fmla="*/ 2 h 36"/>
                  <a:gd name="T14" fmla="*/ 49 w 114"/>
                  <a:gd name="T15" fmla="*/ 0 h 36"/>
                  <a:gd name="T16" fmla="*/ 57 w 114"/>
                  <a:gd name="T17" fmla="*/ 0 h 36"/>
                  <a:gd name="T18" fmla="*/ 66 w 114"/>
                  <a:gd name="T19" fmla="*/ 0 h 36"/>
                  <a:gd name="T20" fmla="*/ 75 w 114"/>
                  <a:gd name="T21" fmla="*/ 2 h 36"/>
                  <a:gd name="T22" fmla="*/ 82 w 114"/>
                  <a:gd name="T23" fmla="*/ 5 h 36"/>
                  <a:gd name="T24" fmla="*/ 90 w 114"/>
                  <a:gd name="T25" fmla="*/ 8 h 36"/>
                  <a:gd name="T26" fmla="*/ 97 w 114"/>
                  <a:gd name="T27" fmla="*/ 13 h 36"/>
                  <a:gd name="T28" fmla="*/ 104 w 114"/>
                  <a:gd name="T29" fmla="*/ 18 h 36"/>
                  <a:gd name="T30" fmla="*/ 110 w 114"/>
                  <a:gd name="T31" fmla="*/ 24 h 36"/>
                  <a:gd name="T32" fmla="*/ 114 w 114"/>
                  <a:gd name="T33" fmla="*/ 31 h 36"/>
                  <a:gd name="T34" fmla="*/ 108 w 114"/>
                  <a:gd name="T35" fmla="*/ 35 h 36"/>
                  <a:gd name="T36" fmla="*/ 104 w 114"/>
                  <a:gd name="T37" fmla="*/ 29 h 36"/>
                  <a:gd name="T38" fmla="*/ 99 w 114"/>
                  <a:gd name="T39" fmla="*/ 23 h 36"/>
                  <a:gd name="T40" fmla="*/ 93 w 114"/>
                  <a:gd name="T41" fmla="*/ 18 h 36"/>
                  <a:gd name="T42" fmla="*/ 86 w 114"/>
                  <a:gd name="T43" fmla="*/ 14 h 36"/>
                  <a:gd name="T44" fmla="*/ 79 w 114"/>
                  <a:gd name="T45" fmla="*/ 11 h 36"/>
                  <a:gd name="T46" fmla="*/ 73 w 114"/>
                  <a:gd name="T47" fmla="*/ 9 h 36"/>
                  <a:gd name="T48" fmla="*/ 66 w 114"/>
                  <a:gd name="T49" fmla="*/ 7 h 36"/>
                  <a:gd name="T50" fmla="*/ 57 w 114"/>
                  <a:gd name="T51" fmla="*/ 7 h 36"/>
                  <a:gd name="T52" fmla="*/ 49 w 114"/>
                  <a:gd name="T53" fmla="*/ 7 h 36"/>
                  <a:gd name="T54" fmla="*/ 42 w 114"/>
                  <a:gd name="T55" fmla="*/ 9 h 36"/>
                  <a:gd name="T56" fmla="*/ 34 w 114"/>
                  <a:gd name="T57" fmla="*/ 11 h 36"/>
                  <a:gd name="T58" fmla="*/ 29 w 114"/>
                  <a:gd name="T59" fmla="*/ 15 h 36"/>
                  <a:gd name="T60" fmla="*/ 22 w 114"/>
                  <a:gd name="T61" fmla="*/ 18 h 36"/>
                  <a:gd name="T62" fmla="*/ 16 w 114"/>
                  <a:gd name="T63" fmla="*/ 24 h 36"/>
                  <a:gd name="T64" fmla="*/ 10 w 114"/>
                  <a:gd name="T65" fmla="*/ 30 h 36"/>
                  <a:gd name="T66" fmla="*/ 7 w 114"/>
                  <a:gd name="T67" fmla="*/ 36 h 36"/>
                  <a:gd name="T68" fmla="*/ 0 w 114"/>
                  <a:gd name="T6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36">
                    <a:moveTo>
                      <a:pt x="0" y="32"/>
                    </a:moveTo>
                    <a:lnTo>
                      <a:pt x="5" y="25"/>
                    </a:lnTo>
                    <a:lnTo>
                      <a:pt x="11" y="18"/>
                    </a:lnTo>
                    <a:lnTo>
                      <a:pt x="17" y="13"/>
                    </a:lnTo>
                    <a:lnTo>
                      <a:pt x="25" y="8"/>
                    </a:lnTo>
                    <a:lnTo>
                      <a:pt x="32" y="5"/>
                    </a:lnTo>
                    <a:lnTo>
                      <a:pt x="40" y="2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75" y="2"/>
                    </a:lnTo>
                    <a:lnTo>
                      <a:pt x="82" y="5"/>
                    </a:lnTo>
                    <a:lnTo>
                      <a:pt x="90" y="8"/>
                    </a:lnTo>
                    <a:lnTo>
                      <a:pt x="97" y="13"/>
                    </a:lnTo>
                    <a:lnTo>
                      <a:pt x="104" y="18"/>
                    </a:lnTo>
                    <a:lnTo>
                      <a:pt x="110" y="24"/>
                    </a:lnTo>
                    <a:lnTo>
                      <a:pt x="114" y="31"/>
                    </a:lnTo>
                    <a:lnTo>
                      <a:pt x="108" y="35"/>
                    </a:lnTo>
                    <a:lnTo>
                      <a:pt x="104" y="29"/>
                    </a:lnTo>
                    <a:lnTo>
                      <a:pt x="99" y="23"/>
                    </a:lnTo>
                    <a:lnTo>
                      <a:pt x="93" y="18"/>
                    </a:lnTo>
                    <a:lnTo>
                      <a:pt x="86" y="14"/>
                    </a:lnTo>
                    <a:lnTo>
                      <a:pt x="79" y="11"/>
                    </a:lnTo>
                    <a:lnTo>
                      <a:pt x="73" y="9"/>
                    </a:lnTo>
                    <a:lnTo>
                      <a:pt x="66" y="7"/>
                    </a:lnTo>
                    <a:lnTo>
                      <a:pt x="57" y="7"/>
                    </a:lnTo>
                    <a:lnTo>
                      <a:pt x="49" y="7"/>
                    </a:lnTo>
                    <a:lnTo>
                      <a:pt x="42" y="9"/>
                    </a:lnTo>
                    <a:lnTo>
                      <a:pt x="34" y="11"/>
                    </a:lnTo>
                    <a:lnTo>
                      <a:pt x="29" y="15"/>
                    </a:lnTo>
                    <a:lnTo>
                      <a:pt x="22" y="18"/>
                    </a:lnTo>
                    <a:lnTo>
                      <a:pt x="16" y="24"/>
                    </a:lnTo>
                    <a:lnTo>
                      <a:pt x="10" y="30"/>
                    </a:lnTo>
                    <a:lnTo>
                      <a:pt x="7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7" name="Freeform 99">
                <a:extLst>
                  <a:ext uri="{FF2B5EF4-FFF2-40B4-BE49-F238E27FC236}">
                    <a16:creationId xmlns:a16="http://schemas.microsoft.com/office/drawing/2014/main" id="{1648AF46-A786-4A8D-AEA9-4B8E093B6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520" y="5034196"/>
                <a:ext cx="94370" cy="95550"/>
              </a:xfrm>
              <a:custGeom>
                <a:avLst/>
                <a:gdLst>
                  <a:gd name="T0" fmla="*/ 177 w 321"/>
                  <a:gd name="T1" fmla="*/ 1 h 322"/>
                  <a:gd name="T2" fmla="*/ 208 w 321"/>
                  <a:gd name="T3" fmla="*/ 7 h 322"/>
                  <a:gd name="T4" fmla="*/ 237 w 321"/>
                  <a:gd name="T5" fmla="*/ 20 h 322"/>
                  <a:gd name="T6" fmla="*/ 262 w 321"/>
                  <a:gd name="T7" fmla="*/ 37 h 322"/>
                  <a:gd name="T8" fmla="*/ 284 w 321"/>
                  <a:gd name="T9" fmla="*/ 59 h 322"/>
                  <a:gd name="T10" fmla="*/ 302 w 321"/>
                  <a:gd name="T11" fmla="*/ 84 h 322"/>
                  <a:gd name="T12" fmla="*/ 314 w 321"/>
                  <a:gd name="T13" fmla="*/ 113 h 322"/>
                  <a:gd name="T14" fmla="*/ 320 w 321"/>
                  <a:gd name="T15" fmla="*/ 145 h 322"/>
                  <a:gd name="T16" fmla="*/ 320 w 321"/>
                  <a:gd name="T17" fmla="*/ 177 h 322"/>
                  <a:gd name="T18" fmla="*/ 314 w 321"/>
                  <a:gd name="T19" fmla="*/ 208 h 322"/>
                  <a:gd name="T20" fmla="*/ 302 w 321"/>
                  <a:gd name="T21" fmla="*/ 237 h 322"/>
                  <a:gd name="T22" fmla="*/ 284 w 321"/>
                  <a:gd name="T23" fmla="*/ 264 h 322"/>
                  <a:gd name="T24" fmla="*/ 262 w 321"/>
                  <a:gd name="T25" fmla="*/ 285 h 322"/>
                  <a:gd name="T26" fmla="*/ 237 w 321"/>
                  <a:gd name="T27" fmla="*/ 302 h 322"/>
                  <a:gd name="T28" fmla="*/ 208 w 321"/>
                  <a:gd name="T29" fmla="*/ 315 h 322"/>
                  <a:gd name="T30" fmla="*/ 177 w 321"/>
                  <a:gd name="T31" fmla="*/ 321 h 322"/>
                  <a:gd name="T32" fmla="*/ 144 w 321"/>
                  <a:gd name="T33" fmla="*/ 321 h 322"/>
                  <a:gd name="T34" fmla="*/ 113 w 321"/>
                  <a:gd name="T35" fmla="*/ 315 h 322"/>
                  <a:gd name="T36" fmla="*/ 84 w 321"/>
                  <a:gd name="T37" fmla="*/ 302 h 322"/>
                  <a:gd name="T38" fmla="*/ 59 w 321"/>
                  <a:gd name="T39" fmla="*/ 285 h 322"/>
                  <a:gd name="T40" fmla="*/ 37 w 321"/>
                  <a:gd name="T41" fmla="*/ 264 h 322"/>
                  <a:gd name="T42" fmla="*/ 19 w 321"/>
                  <a:gd name="T43" fmla="*/ 237 h 322"/>
                  <a:gd name="T44" fmla="*/ 6 w 321"/>
                  <a:gd name="T45" fmla="*/ 208 h 322"/>
                  <a:gd name="T46" fmla="*/ 1 w 321"/>
                  <a:gd name="T47" fmla="*/ 177 h 322"/>
                  <a:gd name="T48" fmla="*/ 1 w 321"/>
                  <a:gd name="T49" fmla="*/ 145 h 322"/>
                  <a:gd name="T50" fmla="*/ 6 w 321"/>
                  <a:gd name="T51" fmla="*/ 113 h 322"/>
                  <a:gd name="T52" fmla="*/ 19 w 321"/>
                  <a:gd name="T53" fmla="*/ 84 h 322"/>
                  <a:gd name="T54" fmla="*/ 37 w 321"/>
                  <a:gd name="T55" fmla="*/ 59 h 322"/>
                  <a:gd name="T56" fmla="*/ 59 w 321"/>
                  <a:gd name="T57" fmla="*/ 37 h 322"/>
                  <a:gd name="T58" fmla="*/ 84 w 321"/>
                  <a:gd name="T59" fmla="*/ 20 h 322"/>
                  <a:gd name="T60" fmla="*/ 113 w 321"/>
                  <a:gd name="T61" fmla="*/ 7 h 322"/>
                  <a:gd name="T62" fmla="*/ 144 w 321"/>
                  <a:gd name="T63" fmla="*/ 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322">
                    <a:moveTo>
                      <a:pt x="160" y="0"/>
                    </a:moveTo>
                    <a:lnTo>
                      <a:pt x="177" y="1"/>
                    </a:lnTo>
                    <a:lnTo>
                      <a:pt x="193" y="3"/>
                    </a:lnTo>
                    <a:lnTo>
                      <a:pt x="208" y="7"/>
                    </a:lnTo>
                    <a:lnTo>
                      <a:pt x="223" y="13"/>
                    </a:lnTo>
                    <a:lnTo>
                      <a:pt x="237" y="20"/>
                    </a:lnTo>
                    <a:lnTo>
                      <a:pt x="251" y="28"/>
                    </a:lnTo>
                    <a:lnTo>
                      <a:pt x="262" y="37"/>
                    </a:lnTo>
                    <a:lnTo>
                      <a:pt x="274" y="47"/>
                    </a:lnTo>
                    <a:lnTo>
                      <a:pt x="284" y="59"/>
                    </a:lnTo>
                    <a:lnTo>
                      <a:pt x="294" y="71"/>
                    </a:lnTo>
                    <a:lnTo>
                      <a:pt x="302" y="84"/>
                    </a:lnTo>
                    <a:lnTo>
                      <a:pt x="309" y="98"/>
                    </a:lnTo>
                    <a:lnTo>
                      <a:pt x="314" y="113"/>
                    </a:lnTo>
                    <a:lnTo>
                      <a:pt x="318" y="128"/>
                    </a:lnTo>
                    <a:lnTo>
                      <a:pt x="320" y="145"/>
                    </a:lnTo>
                    <a:lnTo>
                      <a:pt x="321" y="161"/>
                    </a:lnTo>
                    <a:lnTo>
                      <a:pt x="320" y="177"/>
                    </a:lnTo>
                    <a:lnTo>
                      <a:pt x="318" y="193"/>
                    </a:lnTo>
                    <a:lnTo>
                      <a:pt x="314" y="208"/>
                    </a:lnTo>
                    <a:lnTo>
                      <a:pt x="309" y="223"/>
                    </a:lnTo>
                    <a:lnTo>
                      <a:pt x="302" y="237"/>
                    </a:lnTo>
                    <a:lnTo>
                      <a:pt x="294" y="251"/>
                    </a:lnTo>
                    <a:lnTo>
                      <a:pt x="284" y="264"/>
                    </a:lnTo>
                    <a:lnTo>
                      <a:pt x="274" y="274"/>
                    </a:lnTo>
                    <a:lnTo>
                      <a:pt x="262" y="285"/>
                    </a:lnTo>
                    <a:lnTo>
                      <a:pt x="251" y="294"/>
                    </a:lnTo>
                    <a:lnTo>
                      <a:pt x="237" y="302"/>
                    </a:lnTo>
                    <a:lnTo>
                      <a:pt x="223" y="309"/>
                    </a:lnTo>
                    <a:lnTo>
                      <a:pt x="208" y="315"/>
                    </a:lnTo>
                    <a:lnTo>
                      <a:pt x="193" y="318"/>
                    </a:lnTo>
                    <a:lnTo>
                      <a:pt x="177" y="321"/>
                    </a:lnTo>
                    <a:lnTo>
                      <a:pt x="160" y="322"/>
                    </a:lnTo>
                    <a:lnTo>
                      <a:pt x="144" y="321"/>
                    </a:lnTo>
                    <a:lnTo>
                      <a:pt x="128" y="318"/>
                    </a:lnTo>
                    <a:lnTo>
                      <a:pt x="113" y="315"/>
                    </a:lnTo>
                    <a:lnTo>
                      <a:pt x="98" y="309"/>
                    </a:lnTo>
                    <a:lnTo>
                      <a:pt x="84" y="302"/>
                    </a:lnTo>
                    <a:lnTo>
                      <a:pt x="70" y="294"/>
                    </a:lnTo>
                    <a:lnTo>
                      <a:pt x="59" y="285"/>
                    </a:lnTo>
                    <a:lnTo>
                      <a:pt x="47" y="274"/>
                    </a:lnTo>
                    <a:lnTo>
                      <a:pt x="37" y="264"/>
                    </a:lnTo>
                    <a:lnTo>
                      <a:pt x="27" y="251"/>
                    </a:lnTo>
                    <a:lnTo>
                      <a:pt x="19" y="237"/>
                    </a:lnTo>
                    <a:lnTo>
                      <a:pt x="12" y="223"/>
                    </a:lnTo>
                    <a:lnTo>
                      <a:pt x="6" y="208"/>
                    </a:lnTo>
                    <a:lnTo>
                      <a:pt x="3" y="193"/>
                    </a:lnTo>
                    <a:lnTo>
                      <a:pt x="1" y="177"/>
                    </a:lnTo>
                    <a:lnTo>
                      <a:pt x="0" y="161"/>
                    </a:lnTo>
                    <a:lnTo>
                      <a:pt x="1" y="145"/>
                    </a:lnTo>
                    <a:lnTo>
                      <a:pt x="3" y="128"/>
                    </a:lnTo>
                    <a:lnTo>
                      <a:pt x="6" y="113"/>
                    </a:lnTo>
                    <a:lnTo>
                      <a:pt x="12" y="98"/>
                    </a:lnTo>
                    <a:lnTo>
                      <a:pt x="19" y="84"/>
                    </a:lnTo>
                    <a:lnTo>
                      <a:pt x="27" y="71"/>
                    </a:lnTo>
                    <a:lnTo>
                      <a:pt x="37" y="59"/>
                    </a:lnTo>
                    <a:lnTo>
                      <a:pt x="47" y="47"/>
                    </a:lnTo>
                    <a:lnTo>
                      <a:pt x="59" y="37"/>
                    </a:lnTo>
                    <a:lnTo>
                      <a:pt x="70" y="28"/>
                    </a:lnTo>
                    <a:lnTo>
                      <a:pt x="84" y="20"/>
                    </a:lnTo>
                    <a:lnTo>
                      <a:pt x="98" y="13"/>
                    </a:lnTo>
                    <a:lnTo>
                      <a:pt x="113" y="7"/>
                    </a:lnTo>
                    <a:lnTo>
                      <a:pt x="128" y="3"/>
                    </a:lnTo>
                    <a:lnTo>
                      <a:pt x="144" y="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7273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8" name="Freeform 100">
                <a:extLst>
                  <a:ext uri="{FF2B5EF4-FFF2-40B4-BE49-F238E27FC236}">
                    <a16:creationId xmlns:a16="http://schemas.microsoft.com/office/drawing/2014/main" id="{94C8BE2C-E8E0-405C-8260-5A7913A82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7011" y="5064866"/>
                <a:ext cx="34209" cy="34209"/>
              </a:xfrm>
              <a:custGeom>
                <a:avLst/>
                <a:gdLst>
                  <a:gd name="T0" fmla="*/ 18 w 115"/>
                  <a:gd name="T1" fmla="*/ 0 h 116"/>
                  <a:gd name="T2" fmla="*/ 97 w 115"/>
                  <a:gd name="T3" fmla="*/ 0 h 116"/>
                  <a:gd name="T4" fmla="*/ 101 w 115"/>
                  <a:gd name="T5" fmla="*/ 1 h 116"/>
                  <a:gd name="T6" fmla="*/ 104 w 115"/>
                  <a:gd name="T7" fmla="*/ 2 h 116"/>
                  <a:gd name="T8" fmla="*/ 107 w 115"/>
                  <a:gd name="T9" fmla="*/ 3 h 116"/>
                  <a:gd name="T10" fmla="*/ 110 w 115"/>
                  <a:gd name="T11" fmla="*/ 6 h 116"/>
                  <a:gd name="T12" fmla="*/ 112 w 115"/>
                  <a:gd name="T13" fmla="*/ 8 h 116"/>
                  <a:gd name="T14" fmla="*/ 114 w 115"/>
                  <a:gd name="T15" fmla="*/ 12 h 116"/>
                  <a:gd name="T16" fmla="*/ 114 w 115"/>
                  <a:gd name="T17" fmla="*/ 15 h 116"/>
                  <a:gd name="T18" fmla="*/ 115 w 115"/>
                  <a:gd name="T19" fmla="*/ 19 h 116"/>
                  <a:gd name="T20" fmla="*/ 115 w 115"/>
                  <a:gd name="T21" fmla="*/ 97 h 116"/>
                  <a:gd name="T22" fmla="*/ 114 w 115"/>
                  <a:gd name="T23" fmla="*/ 102 h 116"/>
                  <a:gd name="T24" fmla="*/ 114 w 115"/>
                  <a:gd name="T25" fmla="*/ 104 h 116"/>
                  <a:gd name="T26" fmla="*/ 112 w 115"/>
                  <a:gd name="T27" fmla="*/ 108 h 116"/>
                  <a:gd name="T28" fmla="*/ 110 w 115"/>
                  <a:gd name="T29" fmla="*/ 110 h 116"/>
                  <a:gd name="T30" fmla="*/ 107 w 115"/>
                  <a:gd name="T31" fmla="*/ 112 h 116"/>
                  <a:gd name="T32" fmla="*/ 104 w 115"/>
                  <a:gd name="T33" fmla="*/ 115 h 116"/>
                  <a:gd name="T34" fmla="*/ 101 w 115"/>
                  <a:gd name="T35" fmla="*/ 115 h 116"/>
                  <a:gd name="T36" fmla="*/ 97 w 115"/>
                  <a:gd name="T37" fmla="*/ 116 h 116"/>
                  <a:gd name="T38" fmla="*/ 18 w 115"/>
                  <a:gd name="T39" fmla="*/ 116 h 116"/>
                  <a:gd name="T40" fmla="*/ 15 w 115"/>
                  <a:gd name="T41" fmla="*/ 115 h 116"/>
                  <a:gd name="T42" fmla="*/ 11 w 115"/>
                  <a:gd name="T43" fmla="*/ 115 h 116"/>
                  <a:gd name="T44" fmla="*/ 8 w 115"/>
                  <a:gd name="T45" fmla="*/ 112 h 116"/>
                  <a:gd name="T46" fmla="*/ 5 w 115"/>
                  <a:gd name="T47" fmla="*/ 110 h 116"/>
                  <a:gd name="T48" fmla="*/ 3 w 115"/>
                  <a:gd name="T49" fmla="*/ 108 h 116"/>
                  <a:gd name="T50" fmla="*/ 2 w 115"/>
                  <a:gd name="T51" fmla="*/ 104 h 116"/>
                  <a:gd name="T52" fmla="*/ 1 w 115"/>
                  <a:gd name="T53" fmla="*/ 102 h 116"/>
                  <a:gd name="T54" fmla="*/ 0 w 115"/>
                  <a:gd name="T55" fmla="*/ 97 h 116"/>
                  <a:gd name="T56" fmla="*/ 0 w 115"/>
                  <a:gd name="T57" fmla="*/ 19 h 116"/>
                  <a:gd name="T58" fmla="*/ 1 w 115"/>
                  <a:gd name="T59" fmla="*/ 15 h 116"/>
                  <a:gd name="T60" fmla="*/ 2 w 115"/>
                  <a:gd name="T61" fmla="*/ 12 h 116"/>
                  <a:gd name="T62" fmla="*/ 3 w 115"/>
                  <a:gd name="T63" fmla="*/ 8 h 116"/>
                  <a:gd name="T64" fmla="*/ 5 w 115"/>
                  <a:gd name="T65" fmla="*/ 6 h 116"/>
                  <a:gd name="T66" fmla="*/ 8 w 115"/>
                  <a:gd name="T67" fmla="*/ 3 h 116"/>
                  <a:gd name="T68" fmla="*/ 11 w 115"/>
                  <a:gd name="T69" fmla="*/ 2 h 116"/>
                  <a:gd name="T70" fmla="*/ 15 w 115"/>
                  <a:gd name="T71" fmla="*/ 1 h 116"/>
                  <a:gd name="T72" fmla="*/ 18 w 115"/>
                  <a:gd name="T73" fmla="*/ 0 h 116"/>
                  <a:gd name="T74" fmla="*/ 27 w 115"/>
                  <a:gd name="T75" fmla="*/ 14 h 116"/>
                  <a:gd name="T76" fmla="*/ 89 w 115"/>
                  <a:gd name="T77" fmla="*/ 14 h 116"/>
                  <a:gd name="T78" fmla="*/ 93 w 115"/>
                  <a:gd name="T79" fmla="*/ 15 h 116"/>
                  <a:gd name="T80" fmla="*/ 98 w 115"/>
                  <a:gd name="T81" fmla="*/ 17 h 116"/>
                  <a:gd name="T82" fmla="*/ 100 w 115"/>
                  <a:gd name="T83" fmla="*/ 22 h 116"/>
                  <a:gd name="T84" fmla="*/ 101 w 115"/>
                  <a:gd name="T85" fmla="*/ 28 h 116"/>
                  <a:gd name="T86" fmla="*/ 101 w 115"/>
                  <a:gd name="T87" fmla="*/ 89 h 116"/>
                  <a:gd name="T88" fmla="*/ 100 w 115"/>
                  <a:gd name="T89" fmla="*/ 94 h 116"/>
                  <a:gd name="T90" fmla="*/ 98 w 115"/>
                  <a:gd name="T91" fmla="*/ 98 h 116"/>
                  <a:gd name="T92" fmla="*/ 93 w 115"/>
                  <a:gd name="T93" fmla="*/ 101 h 116"/>
                  <a:gd name="T94" fmla="*/ 89 w 115"/>
                  <a:gd name="T95" fmla="*/ 102 h 116"/>
                  <a:gd name="T96" fmla="*/ 27 w 115"/>
                  <a:gd name="T97" fmla="*/ 102 h 116"/>
                  <a:gd name="T98" fmla="*/ 22 w 115"/>
                  <a:gd name="T99" fmla="*/ 101 h 116"/>
                  <a:gd name="T100" fmla="*/ 17 w 115"/>
                  <a:gd name="T101" fmla="*/ 98 h 116"/>
                  <a:gd name="T102" fmla="*/ 15 w 115"/>
                  <a:gd name="T103" fmla="*/ 94 h 116"/>
                  <a:gd name="T104" fmla="*/ 13 w 115"/>
                  <a:gd name="T105" fmla="*/ 89 h 116"/>
                  <a:gd name="T106" fmla="*/ 13 w 115"/>
                  <a:gd name="T107" fmla="*/ 28 h 116"/>
                  <a:gd name="T108" fmla="*/ 15 w 115"/>
                  <a:gd name="T109" fmla="*/ 22 h 116"/>
                  <a:gd name="T110" fmla="*/ 17 w 115"/>
                  <a:gd name="T111" fmla="*/ 17 h 116"/>
                  <a:gd name="T112" fmla="*/ 22 w 115"/>
                  <a:gd name="T113" fmla="*/ 15 h 116"/>
                  <a:gd name="T114" fmla="*/ 27 w 115"/>
                  <a:gd name="T11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5" h="116">
                    <a:moveTo>
                      <a:pt x="18" y="0"/>
                    </a:moveTo>
                    <a:lnTo>
                      <a:pt x="97" y="0"/>
                    </a:lnTo>
                    <a:lnTo>
                      <a:pt x="101" y="1"/>
                    </a:lnTo>
                    <a:lnTo>
                      <a:pt x="104" y="2"/>
                    </a:lnTo>
                    <a:lnTo>
                      <a:pt x="107" y="3"/>
                    </a:lnTo>
                    <a:lnTo>
                      <a:pt x="110" y="6"/>
                    </a:lnTo>
                    <a:lnTo>
                      <a:pt x="112" y="8"/>
                    </a:lnTo>
                    <a:lnTo>
                      <a:pt x="114" y="12"/>
                    </a:lnTo>
                    <a:lnTo>
                      <a:pt x="114" y="15"/>
                    </a:lnTo>
                    <a:lnTo>
                      <a:pt x="115" y="19"/>
                    </a:lnTo>
                    <a:lnTo>
                      <a:pt x="115" y="97"/>
                    </a:lnTo>
                    <a:lnTo>
                      <a:pt x="114" y="102"/>
                    </a:lnTo>
                    <a:lnTo>
                      <a:pt x="114" y="104"/>
                    </a:lnTo>
                    <a:lnTo>
                      <a:pt x="112" y="108"/>
                    </a:lnTo>
                    <a:lnTo>
                      <a:pt x="110" y="110"/>
                    </a:lnTo>
                    <a:lnTo>
                      <a:pt x="107" y="112"/>
                    </a:lnTo>
                    <a:lnTo>
                      <a:pt x="104" y="115"/>
                    </a:lnTo>
                    <a:lnTo>
                      <a:pt x="101" y="115"/>
                    </a:lnTo>
                    <a:lnTo>
                      <a:pt x="97" y="116"/>
                    </a:lnTo>
                    <a:lnTo>
                      <a:pt x="18" y="116"/>
                    </a:lnTo>
                    <a:lnTo>
                      <a:pt x="15" y="115"/>
                    </a:lnTo>
                    <a:lnTo>
                      <a:pt x="11" y="115"/>
                    </a:lnTo>
                    <a:lnTo>
                      <a:pt x="8" y="112"/>
                    </a:lnTo>
                    <a:lnTo>
                      <a:pt x="5" y="110"/>
                    </a:lnTo>
                    <a:lnTo>
                      <a:pt x="3" y="108"/>
                    </a:lnTo>
                    <a:lnTo>
                      <a:pt x="2" y="104"/>
                    </a:lnTo>
                    <a:lnTo>
                      <a:pt x="1" y="102"/>
                    </a:lnTo>
                    <a:lnTo>
                      <a:pt x="0" y="9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5" y="1"/>
                    </a:lnTo>
                    <a:lnTo>
                      <a:pt x="18" y="0"/>
                    </a:lnTo>
                    <a:close/>
                    <a:moveTo>
                      <a:pt x="27" y="14"/>
                    </a:moveTo>
                    <a:lnTo>
                      <a:pt x="89" y="14"/>
                    </a:lnTo>
                    <a:lnTo>
                      <a:pt x="93" y="15"/>
                    </a:lnTo>
                    <a:lnTo>
                      <a:pt x="98" y="17"/>
                    </a:lnTo>
                    <a:lnTo>
                      <a:pt x="100" y="22"/>
                    </a:lnTo>
                    <a:lnTo>
                      <a:pt x="101" y="28"/>
                    </a:lnTo>
                    <a:lnTo>
                      <a:pt x="101" y="89"/>
                    </a:lnTo>
                    <a:lnTo>
                      <a:pt x="100" y="94"/>
                    </a:lnTo>
                    <a:lnTo>
                      <a:pt x="98" y="98"/>
                    </a:lnTo>
                    <a:lnTo>
                      <a:pt x="93" y="101"/>
                    </a:lnTo>
                    <a:lnTo>
                      <a:pt x="89" y="102"/>
                    </a:lnTo>
                    <a:lnTo>
                      <a:pt x="27" y="102"/>
                    </a:lnTo>
                    <a:lnTo>
                      <a:pt x="22" y="101"/>
                    </a:lnTo>
                    <a:lnTo>
                      <a:pt x="17" y="98"/>
                    </a:lnTo>
                    <a:lnTo>
                      <a:pt x="15" y="94"/>
                    </a:lnTo>
                    <a:lnTo>
                      <a:pt x="13" y="89"/>
                    </a:lnTo>
                    <a:lnTo>
                      <a:pt x="13" y="28"/>
                    </a:lnTo>
                    <a:lnTo>
                      <a:pt x="15" y="22"/>
                    </a:lnTo>
                    <a:lnTo>
                      <a:pt x="17" y="17"/>
                    </a:lnTo>
                    <a:lnTo>
                      <a:pt x="22" y="15"/>
                    </a:lnTo>
                    <a:lnTo>
                      <a:pt x="27" y="14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9" name="Freeform 101">
                <a:extLst>
                  <a:ext uri="{FF2B5EF4-FFF2-40B4-BE49-F238E27FC236}">
                    <a16:creationId xmlns:a16="http://schemas.microsoft.com/office/drawing/2014/main" id="{9C807203-649C-45F5-BF71-44A71E75F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729" y="5068405"/>
                <a:ext cx="25952" cy="25952"/>
              </a:xfrm>
              <a:custGeom>
                <a:avLst/>
                <a:gdLst>
                  <a:gd name="T0" fmla="*/ 14 w 88"/>
                  <a:gd name="T1" fmla="*/ 0 h 88"/>
                  <a:gd name="T2" fmla="*/ 76 w 88"/>
                  <a:gd name="T3" fmla="*/ 0 h 88"/>
                  <a:gd name="T4" fmla="*/ 80 w 88"/>
                  <a:gd name="T5" fmla="*/ 1 h 88"/>
                  <a:gd name="T6" fmla="*/ 85 w 88"/>
                  <a:gd name="T7" fmla="*/ 3 h 88"/>
                  <a:gd name="T8" fmla="*/ 87 w 88"/>
                  <a:gd name="T9" fmla="*/ 8 h 88"/>
                  <a:gd name="T10" fmla="*/ 88 w 88"/>
                  <a:gd name="T11" fmla="*/ 14 h 88"/>
                  <a:gd name="T12" fmla="*/ 88 w 88"/>
                  <a:gd name="T13" fmla="*/ 75 h 88"/>
                  <a:gd name="T14" fmla="*/ 87 w 88"/>
                  <a:gd name="T15" fmla="*/ 80 h 88"/>
                  <a:gd name="T16" fmla="*/ 85 w 88"/>
                  <a:gd name="T17" fmla="*/ 84 h 88"/>
                  <a:gd name="T18" fmla="*/ 80 w 88"/>
                  <a:gd name="T19" fmla="*/ 87 h 88"/>
                  <a:gd name="T20" fmla="*/ 76 w 88"/>
                  <a:gd name="T21" fmla="*/ 88 h 88"/>
                  <a:gd name="T22" fmla="*/ 14 w 88"/>
                  <a:gd name="T23" fmla="*/ 88 h 88"/>
                  <a:gd name="T24" fmla="*/ 9 w 88"/>
                  <a:gd name="T25" fmla="*/ 87 h 88"/>
                  <a:gd name="T26" fmla="*/ 4 w 88"/>
                  <a:gd name="T27" fmla="*/ 84 h 88"/>
                  <a:gd name="T28" fmla="*/ 2 w 88"/>
                  <a:gd name="T29" fmla="*/ 80 h 88"/>
                  <a:gd name="T30" fmla="*/ 0 w 88"/>
                  <a:gd name="T31" fmla="*/ 75 h 88"/>
                  <a:gd name="T32" fmla="*/ 0 w 88"/>
                  <a:gd name="T33" fmla="*/ 14 h 88"/>
                  <a:gd name="T34" fmla="*/ 2 w 88"/>
                  <a:gd name="T35" fmla="*/ 8 h 88"/>
                  <a:gd name="T36" fmla="*/ 4 w 88"/>
                  <a:gd name="T37" fmla="*/ 3 h 88"/>
                  <a:gd name="T38" fmla="*/ 9 w 88"/>
                  <a:gd name="T39" fmla="*/ 1 h 88"/>
                  <a:gd name="T40" fmla="*/ 14 w 88"/>
                  <a:gd name="T4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88">
                    <a:moveTo>
                      <a:pt x="14" y="0"/>
                    </a:moveTo>
                    <a:lnTo>
                      <a:pt x="76" y="0"/>
                    </a:lnTo>
                    <a:lnTo>
                      <a:pt x="80" y="1"/>
                    </a:lnTo>
                    <a:lnTo>
                      <a:pt x="85" y="3"/>
                    </a:lnTo>
                    <a:lnTo>
                      <a:pt x="87" y="8"/>
                    </a:lnTo>
                    <a:lnTo>
                      <a:pt x="88" y="14"/>
                    </a:lnTo>
                    <a:lnTo>
                      <a:pt x="88" y="75"/>
                    </a:lnTo>
                    <a:lnTo>
                      <a:pt x="87" y="80"/>
                    </a:lnTo>
                    <a:lnTo>
                      <a:pt x="85" y="84"/>
                    </a:lnTo>
                    <a:lnTo>
                      <a:pt x="80" y="87"/>
                    </a:lnTo>
                    <a:lnTo>
                      <a:pt x="76" y="88"/>
                    </a:lnTo>
                    <a:lnTo>
                      <a:pt x="14" y="88"/>
                    </a:lnTo>
                    <a:lnTo>
                      <a:pt x="9" y="87"/>
                    </a:lnTo>
                    <a:lnTo>
                      <a:pt x="4" y="84"/>
                    </a:lnTo>
                    <a:lnTo>
                      <a:pt x="2" y="80"/>
                    </a:lnTo>
                    <a:lnTo>
                      <a:pt x="0" y="75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06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0" name="Freeform 102">
                <a:extLst>
                  <a:ext uri="{FF2B5EF4-FFF2-40B4-BE49-F238E27FC236}">
                    <a16:creationId xmlns:a16="http://schemas.microsoft.com/office/drawing/2014/main" id="{E06F13E1-2723-454E-B63C-5FEBF04E4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425" y="3385089"/>
                <a:ext cx="741980" cy="1558277"/>
              </a:xfrm>
              <a:custGeom>
                <a:avLst/>
                <a:gdLst>
                  <a:gd name="T0" fmla="*/ 0 w 2518"/>
                  <a:gd name="T1" fmla="*/ 0 h 5286"/>
                  <a:gd name="T2" fmla="*/ 2330 w 2518"/>
                  <a:gd name="T3" fmla="*/ 0 h 5286"/>
                  <a:gd name="T4" fmla="*/ 2341 w 2518"/>
                  <a:gd name="T5" fmla="*/ 2 h 5286"/>
                  <a:gd name="T6" fmla="*/ 2350 w 2518"/>
                  <a:gd name="T7" fmla="*/ 3 h 5286"/>
                  <a:gd name="T8" fmla="*/ 2359 w 2518"/>
                  <a:gd name="T9" fmla="*/ 4 h 5286"/>
                  <a:gd name="T10" fmla="*/ 2368 w 2518"/>
                  <a:gd name="T11" fmla="*/ 6 h 5286"/>
                  <a:gd name="T12" fmla="*/ 2378 w 2518"/>
                  <a:gd name="T13" fmla="*/ 9 h 5286"/>
                  <a:gd name="T14" fmla="*/ 2386 w 2518"/>
                  <a:gd name="T15" fmla="*/ 12 h 5286"/>
                  <a:gd name="T16" fmla="*/ 2395 w 2518"/>
                  <a:gd name="T17" fmla="*/ 16 h 5286"/>
                  <a:gd name="T18" fmla="*/ 2403 w 2518"/>
                  <a:gd name="T19" fmla="*/ 20 h 5286"/>
                  <a:gd name="T20" fmla="*/ 2419 w 2518"/>
                  <a:gd name="T21" fmla="*/ 31 h 5286"/>
                  <a:gd name="T22" fmla="*/ 2436 w 2518"/>
                  <a:gd name="T23" fmla="*/ 43 h 5286"/>
                  <a:gd name="T24" fmla="*/ 2449 w 2518"/>
                  <a:gd name="T25" fmla="*/ 58 h 5286"/>
                  <a:gd name="T26" fmla="*/ 2463 w 2518"/>
                  <a:gd name="T27" fmla="*/ 75 h 5286"/>
                  <a:gd name="T28" fmla="*/ 2475 w 2518"/>
                  <a:gd name="T29" fmla="*/ 93 h 5286"/>
                  <a:gd name="T30" fmla="*/ 2485 w 2518"/>
                  <a:gd name="T31" fmla="*/ 114 h 5286"/>
                  <a:gd name="T32" fmla="*/ 2496 w 2518"/>
                  <a:gd name="T33" fmla="*/ 135 h 5286"/>
                  <a:gd name="T34" fmla="*/ 2503 w 2518"/>
                  <a:gd name="T35" fmla="*/ 159 h 5286"/>
                  <a:gd name="T36" fmla="*/ 2510 w 2518"/>
                  <a:gd name="T37" fmla="*/ 183 h 5286"/>
                  <a:gd name="T38" fmla="*/ 2514 w 2518"/>
                  <a:gd name="T39" fmla="*/ 210 h 5286"/>
                  <a:gd name="T40" fmla="*/ 2517 w 2518"/>
                  <a:gd name="T41" fmla="*/ 238 h 5286"/>
                  <a:gd name="T42" fmla="*/ 2518 w 2518"/>
                  <a:gd name="T43" fmla="*/ 267 h 5286"/>
                  <a:gd name="T44" fmla="*/ 2518 w 2518"/>
                  <a:gd name="T45" fmla="*/ 5286 h 5286"/>
                  <a:gd name="T46" fmla="*/ 0 w 2518"/>
                  <a:gd name="T47" fmla="*/ 0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18" h="5286">
                    <a:moveTo>
                      <a:pt x="0" y="0"/>
                    </a:moveTo>
                    <a:lnTo>
                      <a:pt x="2330" y="0"/>
                    </a:lnTo>
                    <a:lnTo>
                      <a:pt x="2341" y="2"/>
                    </a:lnTo>
                    <a:lnTo>
                      <a:pt x="2350" y="3"/>
                    </a:lnTo>
                    <a:lnTo>
                      <a:pt x="2359" y="4"/>
                    </a:lnTo>
                    <a:lnTo>
                      <a:pt x="2368" y="6"/>
                    </a:lnTo>
                    <a:lnTo>
                      <a:pt x="2378" y="9"/>
                    </a:lnTo>
                    <a:lnTo>
                      <a:pt x="2386" y="12"/>
                    </a:lnTo>
                    <a:lnTo>
                      <a:pt x="2395" y="16"/>
                    </a:lnTo>
                    <a:lnTo>
                      <a:pt x="2403" y="20"/>
                    </a:lnTo>
                    <a:lnTo>
                      <a:pt x="2419" y="31"/>
                    </a:lnTo>
                    <a:lnTo>
                      <a:pt x="2436" y="43"/>
                    </a:lnTo>
                    <a:lnTo>
                      <a:pt x="2449" y="58"/>
                    </a:lnTo>
                    <a:lnTo>
                      <a:pt x="2463" y="75"/>
                    </a:lnTo>
                    <a:lnTo>
                      <a:pt x="2475" y="93"/>
                    </a:lnTo>
                    <a:lnTo>
                      <a:pt x="2485" y="114"/>
                    </a:lnTo>
                    <a:lnTo>
                      <a:pt x="2496" y="135"/>
                    </a:lnTo>
                    <a:lnTo>
                      <a:pt x="2503" y="159"/>
                    </a:lnTo>
                    <a:lnTo>
                      <a:pt x="2510" y="183"/>
                    </a:lnTo>
                    <a:lnTo>
                      <a:pt x="2514" y="210"/>
                    </a:lnTo>
                    <a:lnTo>
                      <a:pt x="2517" y="238"/>
                    </a:lnTo>
                    <a:lnTo>
                      <a:pt x="2518" y="267"/>
                    </a:lnTo>
                    <a:lnTo>
                      <a:pt x="2518" y="528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6000"/>
                    </a:schemeClr>
                  </a:gs>
                  <a:gs pos="50000">
                    <a:schemeClr val="bg1">
                      <a:alpha val="13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8E39CB2-1477-4198-99D7-2E741CD02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90051" y="1755861"/>
              <a:ext cx="3158069" cy="4101859"/>
            </a:xfrm>
            <a:prstGeom prst="roundRect">
              <a:avLst>
                <a:gd name="adj" fmla="val 4603"/>
              </a:avLst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28E6A81-B761-4811-9B1C-8EF4DFEDE609}"/>
              </a:ext>
            </a:extLst>
          </p:cNvPr>
          <p:cNvGrpSpPr/>
          <p:nvPr/>
        </p:nvGrpSpPr>
        <p:grpSpPr>
          <a:xfrm>
            <a:off x="9901926" y="1209606"/>
            <a:ext cx="2861140" cy="3778683"/>
            <a:chOff x="-865974" y="1334703"/>
            <a:chExt cx="3743627" cy="4944177"/>
          </a:xfrm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grpSpPr>
        <p:grpSp>
          <p:nvGrpSpPr>
            <p:cNvPr id="37" name="Group 16">
              <a:extLst>
                <a:ext uri="{FF2B5EF4-FFF2-40B4-BE49-F238E27FC236}">
                  <a16:creationId xmlns:a16="http://schemas.microsoft.com/office/drawing/2014/main" id="{F58D51BE-EBFE-406B-9B96-86B660882403}"/>
                </a:ext>
              </a:extLst>
            </p:cNvPr>
            <p:cNvGrpSpPr/>
            <p:nvPr/>
          </p:nvGrpSpPr>
          <p:grpSpPr>
            <a:xfrm>
              <a:off x="-865974" y="1334703"/>
              <a:ext cx="3743627" cy="4944177"/>
              <a:chOff x="3630527" y="3368574"/>
              <a:chExt cx="1368357" cy="1807176"/>
            </a:xfrm>
          </p:grpSpPr>
          <p:sp>
            <p:nvSpPr>
              <p:cNvPr id="39" name="Freeform 66">
                <a:extLst>
                  <a:ext uri="{FF2B5EF4-FFF2-40B4-BE49-F238E27FC236}">
                    <a16:creationId xmlns:a16="http://schemas.microsoft.com/office/drawing/2014/main" id="{003C3C03-9B1F-458C-A94E-DB0F69B05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0527" y="3368574"/>
                <a:ext cx="1368357" cy="1807176"/>
              </a:xfrm>
              <a:custGeom>
                <a:avLst/>
                <a:gdLst>
                  <a:gd name="T0" fmla="*/ 4450 w 4641"/>
                  <a:gd name="T1" fmla="*/ 0 h 6127"/>
                  <a:gd name="T2" fmla="*/ 4488 w 4641"/>
                  <a:gd name="T3" fmla="*/ 5 h 6127"/>
                  <a:gd name="T4" fmla="*/ 4524 w 4641"/>
                  <a:gd name="T5" fmla="*/ 15 h 6127"/>
                  <a:gd name="T6" fmla="*/ 4556 w 4641"/>
                  <a:gd name="T7" fmla="*/ 34 h 6127"/>
                  <a:gd name="T8" fmla="*/ 4585 w 4641"/>
                  <a:gd name="T9" fmla="*/ 57 h 6127"/>
                  <a:gd name="T10" fmla="*/ 4608 w 4641"/>
                  <a:gd name="T11" fmla="*/ 85 h 6127"/>
                  <a:gd name="T12" fmla="*/ 4626 w 4641"/>
                  <a:gd name="T13" fmla="*/ 117 h 6127"/>
                  <a:gd name="T14" fmla="*/ 4637 w 4641"/>
                  <a:gd name="T15" fmla="*/ 153 h 6127"/>
                  <a:gd name="T16" fmla="*/ 4641 w 4641"/>
                  <a:gd name="T17" fmla="*/ 191 h 6127"/>
                  <a:gd name="T18" fmla="*/ 4639 w 4641"/>
                  <a:gd name="T19" fmla="*/ 5956 h 6127"/>
                  <a:gd name="T20" fmla="*/ 4632 w 4641"/>
                  <a:gd name="T21" fmla="*/ 5993 h 6127"/>
                  <a:gd name="T22" fmla="*/ 4617 w 4641"/>
                  <a:gd name="T23" fmla="*/ 6027 h 6127"/>
                  <a:gd name="T24" fmla="*/ 4597 w 4641"/>
                  <a:gd name="T25" fmla="*/ 6057 h 6127"/>
                  <a:gd name="T26" fmla="*/ 4571 w 4641"/>
                  <a:gd name="T27" fmla="*/ 6083 h 6127"/>
                  <a:gd name="T28" fmla="*/ 4541 w 4641"/>
                  <a:gd name="T29" fmla="*/ 6104 h 6127"/>
                  <a:gd name="T30" fmla="*/ 4506 w 4641"/>
                  <a:gd name="T31" fmla="*/ 6118 h 6127"/>
                  <a:gd name="T32" fmla="*/ 4469 w 4641"/>
                  <a:gd name="T33" fmla="*/ 6126 h 6127"/>
                  <a:gd name="T34" fmla="*/ 191 w 4641"/>
                  <a:gd name="T35" fmla="*/ 6127 h 6127"/>
                  <a:gd name="T36" fmla="*/ 153 w 4641"/>
                  <a:gd name="T37" fmla="*/ 6123 h 6127"/>
                  <a:gd name="T38" fmla="*/ 117 w 4641"/>
                  <a:gd name="T39" fmla="*/ 6112 h 6127"/>
                  <a:gd name="T40" fmla="*/ 85 w 4641"/>
                  <a:gd name="T41" fmla="*/ 6094 h 6127"/>
                  <a:gd name="T42" fmla="*/ 56 w 4641"/>
                  <a:gd name="T43" fmla="*/ 6071 h 6127"/>
                  <a:gd name="T44" fmla="*/ 33 w 4641"/>
                  <a:gd name="T45" fmla="*/ 6043 h 6127"/>
                  <a:gd name="T46" fmla="*/ 15 w 4641"/>
                  <a:gd name="T47" fmla="*/ 6010 h 6127"/>
                  <a:gd name="T48" fmla="*/ 4 w 4641"/>
                  <a:gd name="T49" fmla="*/ 5974 h 6127"/>
                  <a:gd name="T50" fmla="*/ 0 w 4641"/>
                  <a:gd name="T51" fmla="*/ 5936 h 6127"/>
                  <a:gd name="T52" fmla="*/ 1 w 4641"/>
                  <a:gd name="T53" fmla="*/ 172 h 6127"/>
                  <a:gd name="T54" fmla="*/ 8 w 4641"/>
                  <a:gd name="T55" fmla="*/ 135 h 6127"/>
                  <a:gd name="T56" fmla="*/ 23 w 4641"/>
                  <a:gd name="T57" fmla="*/ 101 h 6127"/>
                  <a:gd name="T58" fmla="*/ 44 w 4641"/>
                  <a:gd name="T59" fmla="*/ 70 h 6127"/>
                  <a:gd name="T60" fmla="*/ 70 w 4641"/>
                  <a:gd name="T61" fmla="*/ 44 h 6127"/>
                  <a:gd name="T62" fmla="*/ 100 w 4641"/>
                  <a:gd name="T63" fmla="*/ 23 h 6127"/>
                  <a:gd name="T64" fmla="*/ 135 w 4641"/>
                  <a:gd name="T65" fmla="*/ 9 h 6127"/>
                  <a:gd name="T66" fmla="*/ 172 w 4641"/>
                  <a:gd name="T67" fmla="*/ 1 h 6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41" h="6127">
                    <a:moveTo>
                      <a:pt x="191" y="0"/>
                    </a:moveTo>
                    <a:lnTo>
                      <a:pt x="4450" y="0"/>
                    </a:lnTo>
                    <a:lnTo>
                      <a:pt x="4469" y="1"/>
                    </a:lnTo>
                    <a:lnTo>
                      <a:pt x="4488" y="5"/>
                    </a:lnTo>
                    <a:lnTo>
                      <a:pt x="4506" y="9"/>
                    </a:lnTo>
                    <a:lnTo>
                      <a:pt x="4524" y="15"/>
                    </a:lnTo>
                    <a:lnTo>
                      <a:pt x="4541" y="23"/>
                    </a:lnTo>
                    <a:lnTo>
                      <a:pt x="4556" y="34"/>
                    </a:lnTo>
                    <a:lnTo>
                      <a:pt x="4571" y="44"/>
                    </a:lnTo>
                    <a:lnTo>
                      <a:pt x="4585" y="57"/>
                    </a:lnTo>
                    <a:lnTo>
                      <a:pt x="4597" y="70"/>
                    </a:lnTo>
                    <a:lnTo>
                      <a:pt x="4608" y="85"/>
                    </a:lnTo>
                    <a:lnTo>
                      <a:pt x="4617" y="101"/>
                    </a:lnTo>
                    <a:lnTo>
                      <a:pt x="4626" y="117"/>
                    </a:lnTo>
                    <a:lnTo>
                      <a:pt x="4632" y="135"/>
                    </a:lnTo>
                    <a:lnTo>
                      <a:pt x="4637" y="153"/>
                    </a:lnTo>
                    <a:lnTo>
                      <a:pt x="4639" y="172"/>
                    </a:lnTo>
                    <a:lnTo>
                      <a:pt x="4641" y="191"/>
                    </a:lnTo>
                    <a:lnTo>
                      <a:pt x="4641" y="5936"/>
                    </a:lnTo>
                    <a:lnTo>
                      <a:pt x="4639" y="5956"/>
                    </a:lnTo>
                    <a:lnTo>
                      <a:pt x="4637" y="5974"/>
                    </a:lnTo>
                    <a:lnTo>
                      <a:pt x="4632" y="5993"/>
                    </a:lnTo>
                    <a:lnTo>
                      <a:pt x="4626" y="6010"/>
                    </a:lnTo>
                    <a:lnTo>
                      <a:pt x="4617" y="6027"/>
                    </a:lnTo>
                    <a:lnTo>
                      <a:pt x="4608" y="6043"/>
                    </a:lnTo>
                    <a:lnTo>
                      <a:pt x="4597" y="6057"/>
                    </a:lnTo>
                    <a:lnTo>
                      <a:pt x="4585" y="6071"/>
                    </a:lnTo>
                    <a:lnTo>
                      <a:pt x="4571" y="6083"/>
                    </a:lnTo>
                    <a:lnTo>
                      <a:pt x="4556" y="6094"/>
                    </a:lnTo>
                    <a:lnTo>
                      <a:pt x="4541" y="6104"/>
                    </a:lnTo>
                    <a:lnTo>
                      <a:pt x="4524" y="6112"/>
                    </a:lnTo>
                    <a:lnTo>
                      <a:pt x="4506" y="6118"/>
                    </a:lnTo>
                    <a:lnTo>
                      <a:pt x="4488" y="6123"/>
                    </a:lnTo>
                    <a:lnTo>
                      <a:pt x="4469" y="6126"/>
                    </a:lnTo>
                    <a:lnTo>
                      <a:pt x="4450" y="6127"/>
                    </a:lnTo>
                    <a:lnTo>
                      <a:pt x="191" y="6127"/>
                    </a:lnTo>
                    <a:lnTo>
                      <a:pt x="172" y="6126"/>
                    </a:lnTo>
                    <a:lnTo>
                      <a:pt x="153" y="6123"/>
                    </a:lnTo>
                    <a:lnTo>
                      <a:pt x="135" y="6118"/>
                    </a:lnTo>
                    <a:lnTo>
                      <a:pt x="117" y="6112"/>
                    </a:lnTo>
                    <a:lnTo>
                      <a:pt x="100" y="6104"/>
                    </a:lnTo>
                    <a:lnTo>
                      <a:pt x="85" y="6094"/>
                    </a:lnTo>
                    <a:lnTo>
                      <a:pt x="70" y="6083"/>
                    </a:lnTo>
                    <a:lnTo>
                      <a:pt x="56" y="6071"/>
                    </a:lnTo>
                    <a:lnTo>
                      <a:pt x="44" y="6057"/>
                    </a:lnTo>
                    <a:lnTo>
                      <a:pt x="33" y="6043"/>
                    </a:lnTo>
                    <a:lnTo>
                      <a:pt x="23" y="6027"/>
                    </a:lnTo>
                    <a:lnTo>
                      <a:pt x="15" y="6010"/>
                    </a:lnTo>
                    <a:lnTo>
                      <a:pt x="8" y="5993"/>
                    </a:lnTo>
                    <a:lnTo>
                      <a:pt x="4" y="5974"/>
                    </a:lnTo>
                    <a:lnTo>
                      <a:pt x="1" y="5956"/>
                    </a:lnTo>
                    <a:lnTo>
                      <a:pt x="0" y="5936"/>
                    </a:lnTo>
                    <a:lnTo>
                      <a:pt x="0" y="191"/>
                    </a:lnTo>
                    <a:lnTo>
                      <a:pt x="1" y="172"/>
                    </a:lnTo>
                    <a:lnTo>
                      <a:pt x="4" y="153"/>
                    </a:lnTo>
                    <a:lnTo>
                      <a:pt x="8" y="135"/>
                    </a:lnTo>
                    <a:lnTo>
                      <a:pt x="15" y="117"/>
                    </a:lnTo>
                    <a:lnTo>
                      <a:pt x="23" y="101"/>
                    </a:lnTo>
                    <a:lnTo>
                      <a:pt x="33" y="85"/>
                    </a:lnTo>
                    <a:lnTo>
                      <a:pt x="44" y="70"/>
                    </a:lnTo>
                    <a:lnTo>
                      <a:pt x="56" y="57"/>
                    </a:lnTo>
                    <a:lnTo>
                      <a:pt x="70" y="44"/>
                    </a:lnTo>
                    <a:lnTo>
                      <a:pt x="85" y="34"/>
                    </a:lnTo>
                    <a:lnTo>
                      <a:pt x="100" y="23"/>
                    </a:lnTo>
                    <a:lnTo>
                      <a:pt x="117" y="15"/>
                    </a:lnTo>
                    <a:lnTo>
                      <a:pt x="135" y="9"/>
                    </a:lnTo>
                    <a:lnTo>
                      <a:pt x="153" y="5"/>
                    </a:lnTo>
                    <a:lnTo>
                      <a:pt x="172" y="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Freeform 67">
                <a:extLst>
                  <a:ext uri="{FF2B5EF4-FFF2-40B4-BE49-F238E27FC236}">
                    <a16:creationId xmlns:a16="http://schemas.microsoft.com/office/drawing/2014/main" id="{6424FDCA-19BA-487F-8D4D-E69006E95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604" y="3379191"/>
                <a:ext cx="1353022" cy="1785942"/>
              </a:xfrm>
              <a:custGeom>
                <a:avLst/>
                <a:gdLst>
                  <a:gd name="T0" fmla="*/ 4398 w 4587"/>
                  <a:gd name="T1" fmla="*/ 0 h 6055"/>
                  <a:gd name="T2" fmla="*/ 4436 w 4587"/>
                  <a:gd name="T3" fmla="*/ 4 h 6055"/>
                  <a:gd name="T4" fmla="*/ 4471 w 4587"/>
                  <a:gd name="T5" fmla="*/ 15 h 6055"/>
                  <a:gd name="T6" fmla="*/ 4504 w 4587"/>
                  <a:gd name="T7" fmla="*/ 33 h 6055"/>
                  <a:gd name="T8" fmla="*/ 4531 w 4587"/>
                  <a:gd name="T9" fmla="*/ 56 h 6055"/>
                  <a:gd name="T10" fmla="*/ 4555 w 4587"/>
                  <a:gd name="T11" fmla="*/ 83 h 6055"/>
                  <a:gd name="T12" fmla="*/ 4572 w 4587"/>
                  <a:gd name="T13" fmla="*/ 116 h 6055"/>
                  <a:gd name="T14" fmla="*/ 4583 w 4587"/>
                  <a:gd name="T15" fmla="*/ 151 h 6055"/>
                  <a:gd name="T16" fmla="*/ 4587 w 4587"/>
                  <a:gd name="T17" fmla="*/ 189 h 6055"/>
                  <a:gd name="T18" fmla="*/ 4586 w 4587"/>
                  <a:gd name="T19" fmla="*/ 5886 h 6055"/>
                  <a:gd name="T20" fmla="*/ 4579 w 4587"/>
                  <a:gd name="T21" fmla="*/ 5922 h 6055"/>
                  <a:gd name="T22" fmla="*/ 4564 w 4587"/>
                  <a:gd name="T23" fmla="*/ 5957 h 6055"/>
                  <a:gd name="T24" fmla="*/ 4544 w 4587"/>
                  <a:gd name="T25" fmla="*/ 5987 h 6055"/>
                  <a:gd name="T26" fmla="*/ 4519 w 4587"/>
                  <a:gd name="T27" fmla="*/ 6013 h 6055"/>
                  <a:gd name="T28" fmla="*/ 4489 w 4587"/>
                  <a:gd name="T29" fmla="*/ 6032 h 6055"/>
                  <a:gd name="T30" fmla="*/ 4454 w 4587"/>
                  <a:gd name="T31" fmla="*/ 6047 h 6055"/>
                  <a:gd name="T32" fmla="*/ 4418 w 4587"/>
                  <a:gd name="T33" fmla="*/ 6054 h 6055"/>
                  <a:gd name="T34" fmla="*/ 189 w 4587"/>
                  <a:gd name="T35" fmla="*/ 6055 h 6055"/>
                  <a:gd name="T36" fmla="*/ 150 w 4587"/>
                  <a:gd name="T37" fmla="*/ 6052 h 6055"/>
                  <a:gd name="T38" fmla="*/ 116 w 4587"/>
                  <a:gd name="T39" fmla="*/ 6040 h 6055"/>
                  <a:gd name="T40" fmla="*/ 83 w 4587"/>
                  <a:gd name="T41" fmla="*/ 6023 h 6055"/>
                  <a:gd name="T42" fmla="*/ 56 w 4587"/>
                  <a:gd name="T43" fmla="*/ 6000 h 6055"/>
                  <a:gd name="T44" fmla="*/ 32 w 4587"/>
                  <a:gd name="T45" fmla="*/ 5972 h 6055"/>
                  <a:gd name="T46" fmla="*/ 15 w 4587"/>
                  <a:gd name="T47" fmla="*/ 5940 h 6055"/>
                  <a:gd name="T48" fmla="*/ 3 w 4587"/>
                  <a:gd name="T49" fmla="*/ 5905 h 6055"/>
                  <a:gd name="T50" fmla="*/ 0 w 4587"/>
                  <a:gd name="T51" fmla="*/ 5867 h 6055"/>
                  <a:gd name="T52" fmla="*/ 1 w 4587"/>
                  <a:gd name="T53" fmla="*/ 169 h 6055"/>
                  <a:gd name="T54" fmla="*/ 8 w 4587"/>
                  <a:gd name="T55" fmla="*/ 132 h 6055"/>
                  <a:gd name="T56" fmla="*/ 23 w 4587"/>
                  <a:gd name="T57" fmla="*/ 99 h 6055"/>
                  <a:gd name="T58" fmla="*/ 43 w 4587"/>
                  <a:gd name="T59" fmla="*/ 68 h 6055"/>
                  <a:gd name="T60" fmla="*/ 69 w 4587"/>
                  <a:gd name="T61" fmla="*/ 43 h 6055"/>
                  <a:gd name="T62" fmla="*/ 99 w 4587"/>
                  <a:gd name="T63" fmla="*/ 23 h 6055"/>
                  <a:gd name="T64" fmla="*/ 133 w 4587"/>
                  <a:gd name="T65" fmla="*/ 8 h 6055"/>
                  <a:gd name="T66" fmla="*/ 170 w 4587"/>
                  <a:gd name="T67" fmla="*/ 1 h 6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87" h="6055">
                    <a:moveTo>
                      <a:pt x="189" y="0"/>
                    </a:moveTo>
                    <a:lnTo>
                      <a:pt x="4398" y="0"/>
                    </a:lnTo>
                    <a:lnTo>
                      <a:pt x="4418" y="1"/>
                    </a:lnTo>
                    <a:lnTo>
                      <a:pt x="4436" y="4"/>
                    </a:lnTo>
                    <a:lnTo>
                      <a:pt x="4454" y="8"/>
                    </a:lnTo>
                    <a:lnTo>
                      <a:pt x="4471" y="15"/>
                    </a:lnTo>
                    <a:lnTo>
                      <a:pt x="4489" y="23"/>
                    </a:lnTo>
                    <a:lnTo>
                      <a:pt x="4504" y="33"/>
                    </a:lnTo>
                    <a:lnTo>
                      <a:pt x="4519" y="43"/>
                    </a:lnTo>
                    <a:lnTo>
                      <a:pt x="4531" y="56"/>
                    </a:lnTo>
                    <a:lnTo>
                      <a:pt x="4544" y="68"/>
                    </a:lnTo>
                    <a:lnTo>
                      <a:pt x="4555" y="83"/>
                    </a:lnTo>
                    <a:lnTo>
                      <a:pt x="4564" y="99"/>
                    </a:lnTo>
                    <a:lnTo>
                      <a:pt x="4572" y="116"/>
                    </a:lnTo>
                    <a:lnTo>
                      <a:pt x="4579" y="132"/>
                    </a:lnTo>
                    <a:lnTo>
                      <a:pt x="4583" y="151"/>
                    </a:lnTo>
                    <a:lnTo>
                      <a:pt x="4586" y="169"/>
                    </a:lnTo>
                    <a:lnTo>
                      <a:pt x="4587" y="189"/>
                    </a:lnTo>
                    <a:lnTo>
                      <a:pt x="4587" y="5867"/>
                    </a:lnTo>
                    <a:lnTo>
                      <a:pt x="4586" y="5886"/>
                    </a:lnTo>
                    <a:lnTo>
                      <a:pt x="4583" y="5905"/>
                    </a:lnTo>
                    <a:lnTo>
                      <a:pt x="4579" y="5922"/>
                    </a:lnTo>
                    <a:lnTo>
                      <a:pt x="4572" y="5940"/>
                    </a:lnTo>
                    <a:lnTo>
                      <a:pt x="4564" y="5957"/>
                    </a:lnTo>
                    <a:lnTo>
                      <a:pt x="4555" y="5972"/>
                    </a:lnTo>
                    <a:lnTo>
                      <a:pt x="4544" y="5987"/>
                    </a:lnTo>
                    <a:lnTo>
                      <a:pt x="4531" y="6000"/>
                    </a:lnTo>
                    <a:lnTo>
                      <a:pt x="4519" y="6013"/>
                    </a:lnTo>
                    <a:lnTo>
                      <a:pt x="4504" y="6023"/>
                    </a:lnTo>
                    <a:lnTo>
                      <a:pt x="4489" y="6032"/>
                    </a:lnTo>
                    <a:lnTo>
                      <a:pt x="4471" y="6040"/>
                    </a:lnTo>
                    <a:lnTo>
                      <a:pt x="4454" y="6047"/>
                    </a:lnTo>
                    <a:lnTo>
                      <a:pt x="4436" y="6052"/>
                    </a:lnTo>
                    <a:lnTo>
                      <a:pt x="4418" y="6054"/>
                    </a:lnTo>
                    <a:lnTo>
                      <a:pt x="4398" y="6055"/>
                    </a:lnTo>
                    <a:lnTo>
                      <a:pt x="189" y="6055"/>
                    </a:lnTo>
                    <a:lnTo>
                      <a:pt x="170" y="6054"/>
                    </a:lnTo>
                    <a:lnTo>
                      <a:pt x="150" y="6052"/>
                    </a:lnTo>
                    <a:lnTo>
                      <a:pt x="133" y="6047"/>
                    </a:lnTo>
                    <a:lnTo>
                      <a:pt x="116" y="6040"/>
                    </a:lnTo>
                    <a:lnTo>
                      <a:pt x="99" y="6032"/>
                    </a:lnTo>
                    <a:lnTo>
                      <a:pt x="83" y="6023"/>
                    </a:lnTo>
                    <a:lnTo>
                      <a:pt x="69" y="6013"/>
                    </a:lnTo>
                    <a:lnTo>
                      <a:pt x="56" y="6000"/>
                    </a:lnTo>
                    <a:lnTo>
                      <a:pt x="43" y="5987"/>
                    </a:lnTo>
                    <a:lnTo>
                      <a:pt x="32" y="5972"/>
                    </a:lnTo>
                    <a:lnTo>
                      <a:pt x="23" y="5957"/>
                    </a:lnTo>
                    <a:lnTo>
                      <a:pt x="15" y="5940"/>
                    </a:lnTo>
                    <a:lnTo>
                      <a:pt x="8" y="5922"/>
                    </a:lnTo>
                    <a:lnTo>
                      <a:pt x="3" y="5905"/>
                    </a:lnTo>
                    <a:lnTo>
                      <a:pt x="1" y="5886"/>
                    </a:lnTo>
                    <a:lnTo>
                      <a:pt x="0" y="5867"/>
                    </a:lnTo>
                    <a:lnTo>
                      <a:pt x="0" y="189"/>
                    </a:lnTo>
                    <a:lnTo>
                      <a:pt x="1" y="169"/>
                    </a:lnTo>
                    <a:lnTo>
                      <a:pt x="3" y="151"/>
                    </a:lnTo>
                    <a:lnTo>
                      <a:pt x="8" y="132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3" y="68"/>
                    </a:lnTo>
                    <a:lnTo>
                      <a:pt x="56" y="56"/>
                    </a:lnTo>
                    <a:lnTo>
                      <a:pt x="69" y="43"/>
                    </a:lnTo>
                    <a:lnTo>
                      <a:pt x="83" y="33"/>
                    </a:lnTo>
                    <a:lnTo>
                      <a:pt x="99" y="23"/>
                    </a:lnTo>
                    <a:lnTo>
                      <a:pt x="116" y="15"/>
                    </a:lnTo>
                    <a:lnTo>
                      <a:pt x="133" y="8"/>
                    </a:lnTo>
                    <a:lnTo>
                      <a:pt x="150" y="4"/>
                    </a:lnTo>
                    <a:lnTo>
                      <a:pt x="170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1" name="Rectangle 68">
                <a:extLst>
                  <a:ext uri="{FF2B5EF4-FFF2-40B4-BE49-F238E27FC236}">
                    <a16:creationId xmlns:a16="http://schemas.microsoft.com/office/drawing/2014/main" id="{9080D726-6156-4A6A-9185-6F27AC9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722" y="3531362"/>
                <a:ext cx="1101763" cy="14709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Rectangle 69">
                <a:extLst>
                  <a:ext uri="{FF2B5EF4-FFF2-40B4-BE49-F238E27FC236}">
                    <a16:creationId xmlns:a16="http://schemas.microsoft.com/office/drawing/2014/main" id="{683A53C5-C16F-438C-AF4C-5B86B923C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722" y="3531362"/>
                <a:ext cx="1101763" cy="34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3" name="Freeform 91">
                <a:extLst>
                  <a:ext uri="{FF2B5EF4-FFF2-40B4-BE49-F238E27FC236}">
                    <a16:creationId xmlns:a16="http://schemas.microsoft.com/office/drawing/2014/main" id="{56E846A0-7C5D-4159-9752-7ADBCECB9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3121" y="3539619"/>
                <a:ext cx="37747" cy="17695"/>
              </a:xfrm>
              <a:custGeom>
                <a:avLst/>
                <a:gdLst>
                  <a:gd name="T0" fmla="*/ 14 w 128"/>
                  <a:gd name="T1" fmla="*/ 0 h 61"/>
                  <a:gd name="T2" fmla="*/ 114 w 128"/>
                  <a:gd name="T3" fmla="*/ 0 h 61"/>
                  <a:gd name="T4" fmla="*/ 118 w 128"/>
                  <a:gd name="T5" fmla="*/ 1 h 61"/>
                  <a:gd name="T6" fmla="*/ 123 w 128"/>
                  <a:gd name="T7" fmla="*/ 4 h 61"/>
                  <a:gd name="T8" fmla="*/ 127 w 128"/>
                  <a:gd name="T9" fmla="*/ 8 h 61"/>
                  <a:gd name="T10" fmla="*/ 128 w 128"/>
                  <a:gd name="T11" fmla="*/ 13 h 61"/>
                  <a:gd name="T12" fmla="*/ 128 w 128"/>
                  <a:gd name="T13" fmla="*/ 49 h 61"/>
                  <a:gd name="T14" fmla="*/ 127 w 128"/>
                  <a:gd name="T15" fmla="*/ 53 h 61"/>
                  <a:gd name="T16" fmla="*/ 123 w 128"/>
                  <a:gd name="T17" fmla="*/ 58 h 61"/>
                  <a:gd name="T18" fmla="*/ 118 w 128"/>
                  <a:gd name="T19" fmla="*/ 60 h 61"/>
                  <a:gd name="T20" fmla="*/ 114 w 128"/>
                  <a:gd name="T21" fmla="*/ 61 h 61"/>
                  <a:gd name="T22" fmla="*/ 14 w 128"/>
                  <a:gd name="T23" fmla="*/ 61 h 61"/>
                  <a:gd name="T24" fmla="*/ 8 w 128"/>
                  <a:gd name="T25" fmla="*/ 60 h 61"/>
                  <a:gd name="T26" fmla="*/ 5 w 128"/>
                  <a:gd name="T27" fmla="*/ 58 h 61"/>
                  <a:gd name="T28" fmla="*/ 1 w 128"/>
                  <a:gd name="T29" fmla="*/ 53 h 61"/>
                  <a:gd name="T30" fmla="*/ 0 w 128"/>
                  <a:gd name="T31" fmla="*/ 49 h 61"/>
                  <a:gd name="T32" fmla="*/ 0 w 128"/>
                  <a:gd name="T33" fmla="*/ 13 h 61"/>
                  <a:gd name="T34" fmla="*/ 1 w 128"/>
                  <a:gd name="T35" fmla="*/ 8 h 61"/>
                  <a:gd name="T36" fmla="*/ 5 w 128"/>
                  <a:gd name="T37" fmla="*/ 4 h 61"/>
                  <a:gd name="T38" fmla="*/ 8 w 128"/>
                  <a:gd name="T39" fmla="*/ 1 h 61"/>
                  <a:gd name="T40" fmla="*/ 14 w 128"/>
                  <a:gd name="T4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61">
                    <a:moveTo>
                      <a:pt x="14" y="0"/>
                    </a:moveTo>
                    <a:lnTo>
                      <a:pt x="114" y="0"/>
                    </a:lnTo>
                    <a:lnTo>
                      <a:pt x="118" y="1"/>
                    </a:lnTo>
                    <a:lnTo>
                      <a:pt x="123" y="4"/>
                    </a:lnTo>
                    <a:lnTo>
                      <a:pt x="127" y="8"/>
                    </a:lnTo>
                    <a:lnTo>
                      <a:pt x="128" y="13"/>
                    </a:lnTo>
                    <a:lnTo>
                      <a:pt x="128" y="49"/>
                    </a:lnTo>
                    <a:lnTo>
                      <a:pt x="127" y="53"/>
                    </a:lnTo>
                    <a:lnTo>
                      <a:pt x="123" y="58"/>
                    </a:lnTo>
                    <a:lnTo>
                      <a:pt x="118" y="60"/>
                    </a:lnTo>
                    <a:lnTo>
                      <a:pt x="114" y="61"/>
                    </a:lnTo>
                    <a:lnTo>
                      <a:pt x="14" y="61"/>
                    </a:lnTo>
                    <a:lnTo>
                      <a:pt x="8" y="60"/>
                    </a:lnTo>
                    <a:lnTo>
                      <a:pt x="5" y="58"/>
                    </a:lnTo>
                    <a:lnTo>
                      <a:pt x="1" y="53"/>
                    </a:lnTo>
                    <a:lnTo>
                      <a:pt x="0" y="4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4" name="Rectangle 92">
                <a:extLst>
                  <a:ext uri="{FF2B5EF4-FFF2-40B4-BE49-F238E27FC236}">
                    <a16:creationId xmlns:a16="http://schemas.microsoft.com/office/drawing/2014/main" id="{63E7177A-D948-4564-A7B4-C4C12339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6659" y="3544337"/>
                <a:ext cx="30670" cy="82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5" name="Rectangle 93">
                <a:extLst>
                  <a:ext uri="{FF2B5EF4-FFF2-40B4-BE49-F238E27FC236}">
                    <a16:creationId xmlns:a16="http://schemas.microsoft.com/office/drawing/2014/main" id="{86ABD5B2-A765-4228-871F-F30FC3108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868" y="3544337"/>
                <a:ext cx="3538" cy="8259"/>
              </a:xfrm>
              <a:prstGeom prst="rect">
                <a:avLst/>
              </a:prstGeom>
              <a:solidFill>
                <a:srgbClr val="848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Freeform 94">
                <a:extLst>
                  <a:ext uri="{FF2B5EF4-FFF2-40B4-BE49-F238E27FC236}">
                    <a16:creationId xmlns:a16="http://schemas.microsoft.com/office/drawing/2014/main" id="{325E7D5C-2378-430D-9092-335F80356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9213" y="3557314"/>
                <a:ext cx="4719" cy="4719"/>
              </a:xfrm>
              <a:custGeom>
                <a:avLst/>
                <a:gdLst>
                  <a:gd name="T0" fmla="*/ 8 w 17"/>
                  <a:gd name="T1" fmla="*/ 0 h 17"/>
                  <a:gd name="T2" fmla="*/ 11 w 17"/>
                  <a:gd name="T3" fmla="*/ 2 h 17"/>
                  <a:gd name="T4" fmla="*/ 14 w 17"/>
                  <a:gd name="T5" fmla="*/ 3 h 17"/>
                  <a:gd name="T6" fmla="*/ 15 w 17"/>
                  <a:gd name="T7" fmla="*/ 5 h 17"/>
                  <a:gd name="T8" fmla="*/ 17 w 17"/>
                  <a:gd name="T9" fmla="*/ 9 h 17"/>
                  <a:gd name="T10" fmla="*/ 15 w 17"/>
                  <a:gd name="T11" fmla="*/ 12 h 17"/>
                  <a:gd name="T12" fmla="*/ 14 w 17"/>
                  <a:gd name="T13" fmla="*/ 14 h 17"/>
                  <a:gd name="T14" fmla="*/ 11 w 17"/>
                  <a:gd name="T15" fmla="*/ 16 h 17"/>
                  <a:gd name="T16" fmla="*/ 8 w 17"/>
                  <a:gd name="T17" fmla="*/ 17 h 17"/>
                  <a:gd name="T18" fmla="*/ 5 w 17"/>
                  <a:gd name="T19" fmla="*/ 16 h 17"/>
                  <a:gd name="T20" fmla="*/ 3 w 17"/>
                  <a:gd name="T21" fmla="*/ 14 h 17"/>
                  <a:gd name="T22" fmla="*/ 0 w 17"/>
                  <a:gd name="T23" fmla="*/ 12 h 17"/>
                  <a:gd name="T24" fmla="*/ 0 w 17"/>
                  <a:gd name="T25" fmla="*/ 9 h 17"/>
                  <a:gd name="T26" fmla="*/ 0 w 17"/>
                  <a:gd name="T27" fmla="*/ 5 h 17"/>
                  <a:gd name="T28" fmla="*/ 3 w 17"/>
                  <a:gd name="T29" fmla="*/ 3 h 17"/>
                  <a:gd name="T30" fmla="*/ 5 w 17"/>
                  <a:gd name="T31" fmla="*/ 2 h 17"/>
                  <a:gd name="T32" fmla="*/ 8 w 17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lnTo>
                      <a:pt x="11" y="2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7" y="9"/>
                    </a:lnTo>
                    <a:lnTo>
                      <a:pt x="15" y="12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:a16="http://schemas.microsoft.com/office/drawing/2014/main" id="{73B9C613-3822-4134-8D0B-9E0D42A66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853" y="3552594"/>
                <a:ext cx="9437" cy="4719"/>
              </a:xfrm>
              <a:custGeom>
                <a:avLst/>
                <a:gdLst>
                  <a:gd name="T0" fmla="*/ 0 w 34"/>
                  <a:gd name="T1" fmla="*/ 11 h 14"/>
                  <a:gd name="T2" fmla="*/ 4 w 34"/>
                  <a:gd name="T3" fmla="*/ 6 h 14"/>
                  <a:gd name="T4" fmla="*/ 7 w 34"/>
                  <a:gd name="T5" fmla="*/ 4 h 14"/>
                  <a:gd name="T6" fmla="*/ 12 w 34"/>
                  <a:gd name="T7" fmla="*/ 1 h 14"/>
                  <a:gd name="T8" fmla="*/ 17 w 34"/>
                  <a:gd name="T9" fmla="*/ 0 h 14"/>
                  <a:gd name="T10" fmla="*/ 22 w 34"/>
                  <a:gd name="T11" fmla="*/ 1 h 14"/>
                  <a:gd name="T12" fmla="*/ 27 w 34"/>
                  <a:gd name="T13" fmla="*/ 3 h 14"/>
                  <a:gd name="T14" fmla="*/ 31 w 34"/>
                  <a:gd name="T15" fmla="*/ 6 h 14"/>
                  <a:gd name="T16" fmla="*/ 34 w 34"/>
                  <a:gd name="T17" fmla="*/ 10 h 14"/>
                  <a:gd name="T18" fmla="*/ 28 w 34"/>
                  <a:gd name="T19" fmla="*/ 14 h 14"/>
                  <a:gd name="T20" fmla="*/ 27 w 34"/>
                  <a:gd name="T21" fmla="*/ 11 h 14"/>
                  <a:gd name="T22" fmla="*/ 23 w 34"/>
                  <a:gd name="T23" fmla="*/ 10 h 14"/>
                  <a:gd name="T24" fmla="*/ 21 w 34"/>
                  <a:gd name="T25" fmla="*/ 8 h 14"/>
                  <a:gd name="T26" fmla="*/ 17 w 34"/>
                  <a:gd name="T27" fmla="*/ 7 h 14"/>
                  <a:gd name="T28" fmla="*/ 14 w 34"/>
                  <a:gd name="T29" fmla="*/ 8 h 14"/>
                  <a:gd name="T30" fmla="*/ 11 w 34"/>
                  <a:gd name="T31" fmla="*/ 10 h 14"/>
                  <a:gd name="T32" fmla="*/ 8 w 34"/>
                  <a:gd name="T33" fmla="*/ 12 h 14"/>
                  <a:gd name="T34" fmla="*/ 6 w 34"/>
                  <a:gd name="T35" fmla="*/ 14 h 14"/>
                  <a:gd name="T36" fmla="*/ 0 w 34"/>
                  <a:gd name="T37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4">
                    <a:moveTo>
                      <a:pt x="0" y="11"/>
                    </a:moveTo>
                    <a:lnTo>
                      <a:pt x="4" y="6"/>
                    </a:lnTo>
                    <a:lnTo>
                      <a:pt x="7" y="4"/>
                    </a:lnTo>
                    <a:lnTo>
                      <a:pt x="12" y="1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7" y="3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28" y="14"/>
                    </a:lnTo>
                    <a:lnTo>
                      <a:pt x="27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8" name="Freeform 96">
                <a:extLst>
                  <a:ext uri="{FF2B5EF4-FFF2-40B4-BE49-F238E27FC236}">
                    <a16:creationId xmlns:a16="http://schemas.microsoft.com/office/drawing/2014/main" id="{543E4102-2397-45AE-A0E8-F90DA9A70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134" y="3546697"/>
                <a:ext cx="18874" cy="7077"/>
              </a:xfrm>
              <a:custGeom>
                <a:avLst/>
                <a:gdLst>
                  <a:gd name="T0" fmla="*/ 0 w 62"/>
                  <a:gd name="T1" fmla="*/ 18 h 22"/>
                  <a:gd name="T2" fmla="*/ 4 w 62"/>
                  <a:gd name="T3" fmla="*/ 14 h 22"/>
                  <a:gd name="T4" fmla="*/ 6 w 62"/>
                  <a:gd name="T5" fmla="*/ 11 h 22"/>
                  <a:gd name="T6" fmla="*/ 9 w 62"/>
                  <a:gd name="T7" fmla="*/ 9 h 22"/>
                  <a:gd name="T8" fmla="*/ 14 w 62"/>
                  <a:gd name="T9" fmla="*/ 5 h 22"/>
                  <a:gd name="T10" fmla="*/ 18 w 62"/>
                  <a:gd name="T11" fmla="*/ 4 h 22"/>
                  <a:gd name="T12" fmla="*/ 22 w 62"/>
                  <a:gd name="T13" fmla="*/ 3 h 22"/>
                  <a:gd name="T14" fmla="*/ 27 w 62"/>
                  <a:gd name="T15" fmla="*/ 2 h 22"/>
                  <a:gd name="T16" fmla="*/ 31 w 62"/>
                  <a:gd name="T17" fmla="*/ 0 h 22"/>
                  <a:gd name="T18" fmla="*/ 41 w 62"/>
                  <a:gd name="T19" fmla="*/ 2 h 22"/>
                  <a:gd name="T20" fmla="*/ 49 w 62"/>
                  <a:gd name="T21" fmla="*/ 5 h 22"/>
                  <a:gd name="T22" fmla="*/ 56 w 62"/>
                  <a:gd name="T23" fmla="*/ 11 h 22"/>
                  <a:gd name="T24" fmla="*/ 62 w 62"/>
                  <a:gd name="T25" fmla="*/ 18 h 22"/>
                  <a:gd name="T26" fmla="*/ 56 w 62"/>
                  <a:gd name="T27" fmla="*/ 21 h 22"/>
                  <a:gd name="T28" fmla="*/ 51 w 62"/>
                  <a:gd name="T29" fmla="*/ 15 h 22"/>
                  <a:gd name="T30" fmla="*/ 45 w 62"/>
                  <a:gd name="T31" fmla="*/ 12 h 22"/>
                  <a:gd name="T32" fmla="*/ 38 w 62"/>
                  <a:gd name="T33" fmla="*/ 9 h 22"/>
                  <a:gd name="T34" fmla="*/ 31 w 62"/>
                  <a:gd name="T35" fmla="*/ 9 h 22"/>
                  <a:gd name="T36" fmla="*/ 25 w 62"/>
                  <a:gd name="T37" fmla="*/ 9 h 22"/>
                  <a:gd name="T38" fmla="*/ 18 w 62"/>
                  <a:gd name="T39" fmla="*/ 12 h 22"/>
                  <a:gd name="T40" fmla="*/ 12 w 62"/>
                  <a:gd name="T41" fmla="*/ 17 h 22"/>
                  <a:gd name="T42" fmla="*/ 7 w 62"/>
                  <a:gd name="T43" fmla="*/ 22 h 22"/>
                  <a:gd name="T44" fmla="*/ 0 w 62"/>
                  <a:gd name="T45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22">
                    <a:moveTo>
                      <a:pt x="0" y="18"/>
                    </a:moveTo>
                    <a:lnTo>
                      <a:pt x="4" y="14"/>
                    </a:lnTo>
                    <a:lnTo>
                      <a:pt x="6" y="11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2"/>
                    </a:lnTo>
                    <a:lnTo>
                      <a:pt x="49" y="5"/>
                    </a:lnTo>
                    <a:lnTo>
                      <a:pt x="56" y="11"/>
                    </a:lnTo>
                    <a:lnTo>
                      <a:pt x="62" y="18"/>
                    </a:lnTo>
                    <a:lnTo>
                      <a:pt x="56" y="21"/>
                    </a:lnTo>
                    <a:lnTo>
                      <a:pt x="51" y="15"/>
                    </a:lnTo>
                    <a:lnTo>
                      <a:pt x="45" y="12"/>
                    </a:lnTo>
                    <a:lnTo>
                      <a:pt x="38" y="9"/>
                    </a:lnTo>
                    <a:lnTo>
                      <a:pt x="31" y="9"/>
                    </a:lnTo>
                    <a:lnTo>
                      <a:pt x="25" y="9"/>
                    </a:lnTo>
                    <a:lnTo>
                      <a:pt x="18" y="12"/>
                    </a:lnTo>
                    <a:lnTo>
                      <a:pt x="12" y="17"/>
                    </a:lnTo>
                    <a:lnTo>
                      <a:pt x="7" y="2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9" name="Freeform 97">
                <a:extLst>
                  <a:ext uri="{FF2B5EF4-FFF2-40B4-BE49-F238E27FC236}">
                    <a16:creationId xmlns:a16="http://schemas.microsoft.com/office/drawing/2014/main" id="{1F6DF437-967F-47C0-BEA0-B9BFE2758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596" y="3540799"/>
                <a:ext cx="25952" cy="8259"/>
              </a:xfrm>
              <a:custGeom>
                <a:avLst/>
                <a:gdLst>
                  <a:gd name="T0" fmla="*/ 0 w 88"/>
                  <a:gd name="T1" fmla="*/ 24 h 28"/>
                  <a:gd name="T2" fmla="*/ 4 w 88"/>
                  <a:gd name="T3" fmla="*/ 18 h 28"/>
                  <a:gd name="T4" fmla="*/ 9 w 88"/>
                  <a:gd name="T5" fmla="*/ 14 h 28"/>
                  <a:gd name="T6" fmla="*/ 13 w 88"/>
                  <a:gd name="T7" fmla="*/ 10 h 28"/>
                  <a:gd name="T8" fmla="*/ 19 w 88"/>
                  <a:gd name="T9" fmla="*/ 6 h 28"/>
                  <a:gd name="T10" fmla="*/ 25 w 88"/>
                  <a:gd name="T11" fmla="*/ 3 h 28"/>
                  <a:gd name="T12" fmla="*/ 32 w 88"/>
                  <a:gd name="T13" fmla="*/ 1 h 28"/>
                  <a:gd name="T14" fmla="*/ 38 w 88"/>
                  <a:gd name="T15" fmla="*/ 0 h 28"/>
                  <a:gd name="T16" fmla="*/ 44 w 88"/>
                  <a:gd name="T17" fmla="*/ 0 h 28"/>
                  <a:gd name="T18" fmla="*/ 51 w 88"/>
                  <a:gd name="T19" fmla="*/ 0 h 28"/>
                  <a:gd name="T20" fmla="*/ 57 w 88"/>
                  <a:gd name="T21" fmla="*/ 1 h 28"/>
                  <a:gd name="T22" fmla="*/ 63 w 88"/>
                  <a:gd name="T23" fmla="*/ 3 h 28"/>
                  <a:gd name="T24" fmla="*/ 69 w 88"/>
                  <a:gd name="T25" fmla="*/ 6 h 28"/>
                  <a:gd name="T26" fmla="*/ 75 w 88"/>
                  <a:gd name="T27" fmla="*/ 9 h 28"/>
                  <a:gd name="T28" fmla="*/ 79 w 88"/>
                  <a:gd name="T29" fmla="*/ 14 h 28"/>
                  <a:gd name="T30" fmla="*/ 84 w 88"/>
                  <a:gd name="T31" fmla="*/ 18 h 28"/>
                  <a:gd name="T32" fmla="*/ 88 w 88"/>
                  <a:gd name="T33" fmla="*/ 23 h 28"/>
                  <a:gd name="T34" fmla="*/ 82 w 88"/>
                  <a:gd name="T35" fmla="*/ 28 h 28"/>
                  <a:gd name="T36" fmla="*/ 78 w 88"/>
                  <a:gd name="T37" fmla="*/ 23 h 28"/>
                  <a:gd name="T38" fmla="*/ 75 w 88"/>
                  <a:gd name="T39" fmla="*/ 18 h 28"/>
                  <a:gd name="T40" fmla="*/ 70 w 88"/>
                  <a:gd name="T41" fmla="*/ 15 h 28"/>
                  <a:gd name="T42" fmla="*/ 65 w 88"/>
                  <a:gd name="T43" fmla="*/ 12 h 28"/>
                  <a:gd name="T44" fmla="*/ 61 w 88"/>
                  <a:gd name="T45" fmla="*/ 9 h 28"/>
                  <a:gd name="T46" fmla="*/ 56 w 88"/>
                  <a:gd name="T47" fmla="*/ 8 h 28"/>
                  <a:gd name="T48" fmla="*/ 50 w 88"/>
                  <a:gd name="T49" fmla="*/ 7 h 28"/>
                  <a:gd name="T50" fmla="*/ 44 w 88"/>
                  <a:gd name="T51" fmla="*/ 7 h 28"/>
                  <a:gd name="T52" fmla="*/ 39 w 88"/>
                  <a:gd name="T53" fmla="*/ 7 h 28"/>
                  <a:gd name="T54" fmla="*/ 33 w 88"/>
                  <a:gd name="T55" fmla="*/ 8 h 28"/>
                  <a:gd name="T56" fmla="*/ 28 w 88"/>
                  <a:gd name="T57" fmla="*/ 10 h 28"/>
                  <a:gd name="T58" fmla="*/ 22 w 88"/>
                  <a:gd name="T59" fmla="*/ 12 h 28"/>
                  <a:gd name="T60" fmla="*/ 18 w 88"/>
                  <a:gd name="T61" fmla="*/ 15 h 28"/>
                  <a:gd name="T62" fmla="*/ 13 w 88"/>
                  <a:gd name="T63" fmla="*/ 19 h 28"/>
                  <a:gd name="T64" fmla="*/ 10 w 88"/>
                  <a:gd name="T65" fmla="*/ 23 h 28"/>
                  <a:gd name="T66" fmla="*/ 6 w 88"/>
                  <a:gd name="T67" fmla="*/ 28 h 28"/>
                  <a:gd name="T68" fmla="*/ 0 w 88"/>
                  <a:gd name="T6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28">
                    <a:moveTo>
                      <a:pt x="0" y="24"/>
                    </a:moveTo>
                    <a:lnTo>
                      <a:pt x="4" y="18"/>
                    </a:lnTo>
                    <a:lnTo>
                      <a:pt x="9" y="14"/>
                    </a:lnTo>
                    <a:lnTo>
                      <a:pt x="13" y="10"/>
                    </a:lnTo>
                    <a:lnTo>
                      <a:pt x="19" y="6"/>
                    </a:lnTo>
                    <a:lnTo>
                      <a:pt x="25" y="3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7" y="1"/>
                    </a:lnTo>
                    <a:lnTo>
                      <a:pt x="63" y="3"/>
                    </a:lnTo>
                    <a:lnTo>
                      <a:pt x="69" y="6"/>
                    </a:lnTo>
                    <a:lnTo>
                      <a:pt x="75" y="9"/>
                    </a:lnTo>
                    <a:lnTo>
                      <a:pt x="79" y="14"/>
                    </a:lnTo>
                    <a:lnTo>
                      <a:pt x="84" y="18"/>
                    </a:lnTo>
                    <a:lnTo>
                      <a:pt x="88" y="23"/>
                    </a:lnTo>
                    <a:lnTo>
                      <a:pt x="82" y="28"/>
                    </a:lnTo>
                    <a:lnTo>
                      <a:pt x="78" y="23"/>
                    </a:lnTo>
                    <a:lnTo>
                      <a:pt x="75" y="18"/>
                    </a:lnTo>
                    <a:lnTo>
                      <a:pt x="70" y="15"/>
                    </a:lnTo>
                    <a:lnTo>
                      <a:pt x="65" y="12"/>
                    </a:lnTo>
                    <a:lnTo>
                      <a:pt x="61" y="9"/>
                    </a:lnTo>
                    <a:lnTo>
                      <a:pt x="56" y="8"/>
                    </a:lnTo>
                    <a:lnTo>
                      <a:pt x="50" y="7"/>
                    </a:lnTo>
                    <a:lnTo>
                      <a:pt x="44" y="7"/>
                    </a:lnTo>
                    <a:lnTo>
                      <a:pt x="39" y="7"/>
                    </a:lnTo>
                    <a:lnTo>
                      <a:pt x="33" y="8"/>
                    </a:lnTo>
                    <a:lnTo>
                      <a:pt x="28" y="10"/>
                    </a:lnTo>
                    <a:lnTo>
                      <a:pt x="22" y="12"/>
                    </a:lnTo>
                    <a:lnTo>
                      <a:pt x="18" y="15"/>
                    </a:lnTo>
                    <a:lnTo>
                      <a:pt x="13" y="19"/>
                    </a:lnTo>
                    <a:lnTo>
                      <a:pt x="10" y="23"/>
                    </a:lnTo>
                    <a:lnTo>
                      <a:pt x="6" y="2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0" name="Freeform 98">
                <a:extLst>
                  <a:ext uri="{FF2B5EF4-FFF2-40B4-BE49-F238E27FC236}">
                    <a16:creationId xmlns:a16="http://schemas.microsoft.com/office/drawing/2014/main" id="{F5FF21E6-C4AF-41B2-B83A-76F56EE3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058" y="3534900"/>
                <a:ext cx="33029" cy="10617"/>
              </a:xfrm>
              <a:custGeom>
                <a:avLst/>
                <a:gdLst>
                  <a:gd name="T0" fmla="*/ 0 w 114"/>
                  <a:gd name="T1" fmla="*/ 32 h 36"/>
                  <a:gd name="T2" fmla="*/ 5 w 114"/>
                  <a:gd name="T3" fmla="*/ 25 h 36"/>
                  <a:gd name="T4" fmla="*/ 11 w 114"/>
                  <a:gd name="T5" fmla="*/ 18 h 36"/>
                  <a:gd name="T6" fmla="*/ 17 w 114"/>
                  <a:gd name="T7" fmla="*/ 13 h 36"/>
                  <a:gd name="T8" fmla="*/ 25 w 114"/>
                  <a:gd name="T9" fmla="*/ 8 h 36"/>
                  <a:gd name="T10" fmla="*/ 32 w 114"/>
                  <a:gd name="T11" fmla="*/ 5 h 36"/>
                  <a:gd name="T12" fmla="*/ 40 w 114"/>
                  <a:gd name="T13" fmla="*/ 2 h 36"/>
                  <a:gd name="T14" fmla="*/ 49 w 114"/>
                  <a:gd name="T15" fmla="*/ 0 h 36"/>
                  <a:gd name="T16" fmla="*/ 57 w 114"/>
                  <a:gd name="T17" fmla="*/ 0 h 36"/>
                  <a:gd name="T18" fmla="*/ 66 w 114"/>
                  <a:gd name="T19" fmla="*/ 0 h 36"/>
                  <a:gd name="T20" fmla="*/ 75 w 114"/>
                  <a:gd name="T21" fmla="*/ 2 h 36"/>
                  <a:gd name="T22" fmla="*/ 82 w 114"/>
                  <a:gd name="T23" fmla="*/ 5 h 36"/>
                  <a:gd name="T24" fmla="*/ 90 w 114"/>
                  <a:gd name="T25" fmla="*/ 8 h 36"/>
                  <a:gd name="T26" fmla="*/ 97 w 114"/>
                  <a:gd name="T27" fmla="*/ 13 h 36"/>
                  <a:gd name="T28" fmla="*/ 104 w 114"/>
                  <a:gd name="T29" fmla="*/ 18 h 36"/>
                  <a:gd name="T30" fmla="*/ 110 w 114"/>
                  <a:gd name="T31" fmla="*/ 24 h 36"/>
                  <a:gd name="T32" fmla="*/ 114 w 114"/>
                  <a:gd name="T33" fmla="*/ 31 h 36"/>
                  <a:gd name="T34" fmla="*/ 108 w 114"/>
                  <a:gd name="T35" fmla="*/ 35 h 36"/>
                  <a:gd name="T36" fmla="*/ 104 w 114"/>
                  <a:gd name="T37" fmla="*/ 29 h 36"/>
                  <a:gd name="T38" fmla="*/ 99 w 114"/>
                  <a:gd name="T39" fmla="*/ 23 h 36"/>
                  <a:gd name="T40" fmla="*/ 93 w 114"/>
                  <a:gd name="T41" fmla="*/ 18 h 36"/>
                  <a:gd name="T42" fmla="*/ 86 w 114"/>
                  <a:gd name="T43" fmla="*/ 14 h 36"/>
                  <a:gd name="T44" fmla="*/ 79 w 114"/>
                  <a:gd name="T45" fmla="*/ 11 h 36"/>
                  <a:gd name="T46" fmla="*/ 73 w 114"/>
                  <a:gd name="T47" fmla="*/ 9 h 36"/>
                  <a:gd name="T48" fmla="*/ 66 w 114"/>
                  <a:gd name="T49" fmla="*/ 7 h 36"/>
                  <a:gd name="T50" fmla="*/ 57 w 114"/>
                  <a:gd name="T51" fmla="*/ 7 h 36"/>
                  <a:gd name="T52" fmla="*/ 49 w 114"/>
                  <a:gd name="T53" fmla="*/ 7 h 36"/>
                  <a:gd name="T54" fmla="*/ 42 w 114"/>
                  <a:gd name="T55" fmla="*/ 9 h 36"/>
                  <a:gd name="T56" fmla="*/ 34 w 114"/>
                  <a:gd name="T57" fmla="*/ 11 h 36"/>
                  <a:gd name="T58" fmla="*/ 29 w 114"/>
                  <a:gd name="T59" fmla="*/ 15 h 36"/>
                  <a:gd name="T60" fmla="*/ 22 w 114"/>
                  <a:gd name="T61" fmla="*/ 18 h 36"/>
                  <a:gd name="T62" fmla="*/ 16 w 114"/>
                  <a:gd name="T63" fmla="*/ 24 h 36"/>
                  <a:gd name="T64" fmla="*/ 10 w 114"/>
                  <a:gd name="T65" fmla="*/ 30 h 36"/>
                  <a:gd name="T66" fmla="*/ 7 w 114"/>
                  <a:gd name="T67" fmla="*/ 36 h 36"/>
                  <a:gd name="T68" fmla="*/ 0 w 114"/>
                  <a:gd name="T6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36">
                    <a:moveTo>
                      <a:pt x="0" y="32"/>
                    </a:moveTo>
                    <a:lnTo>
                      <a:pt x="5" y="25"/>
                    </a:lnTo>
                    <a:lnTo>
                      <a:pt x="11" y="18"/>
                    </a:lnTo>
                    <a:lnTo>
                      <a:pt x="17" y="13"/>
                    </a:lnTo>
                    <a:lnTo>
                      <a:pt x="25" y="8"/>
                    </a:lnTo>
                    <a:lnTo>
                      <a:pt x="32" y="5"/>
                    </a:lnTo>
                    <a:lnTo>
                      <a:pt x="40" y="2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75" y="2"/>
                    </a:lnTo>
                    <a:lnTo>
                      <a:pt x="82" y="5"/>
                    </a:lnTo>
                    <a:lnTo>
                      <a:pt x="90" y="8"/>
                    </a:lnTo>
                    <a:lnTo>
                      <a:pt x="97" y="13"/>
                    </a:lnTo>
                    <a:lnTo>
                      <a:pt x="104" y="18"/>
                    </a:lnTo>
                    <a:lnTo>
                      <a:pt x="110" y="24"/>
                    </a:lnTo>
                    <a:lnTo>
                      <a:pt x="114" y="31"/>
                    </a:lnTo>
                    <a:lnTo>
                      <a:pt x="108" y="35"/>
                    </a:lnTo>
                    <a:lnTo>
                      <a:pt x="104" y="29"/>
                    </a:lnTo>
                    <a:lnTo>
                      <a:pt x="99" y="23"/>
                    </a:lnTo>
                    <a:lnTo>
                      <a:pt x="93" y="18"/>
                    </a:lnTo>
                    <a:lnTo>
                      <a:pt x="86" y="14"/>
                    </a:lnTo>
                    <a:lnTo>
                      <a:pt x="79" y="11"/>
                    </a:lnTo>
                    <a:lnTo>
                      <a:pt x="73" y="9"/>
                    </a:lnTo>
                    <a:lnTo>
                      <a:pt x="66" y="7"/>
                    </a:lnTo>
                    <a:lnTo>
                      <a:pt x="57" y="7"/>
                    </a:lnTo>
                    <a:lnTo>
                      <a:pt x="49" y="7"/>
                    </a:lnTo>
                    <a:lnTo>
                      <a:pt x="42" y="9"/>
                    </a:lnTo>
                    <a:lnTo>
                      <a:pt x="34" y="11"/>
                    </a:lnTo>
                    <a:lnTo>
                      <a:pt x="29" y="15"/>
                    </a:lnTo>
                    <a:lnTo>
                      <a:pt x="22" y="18"/>
                    </a:lnTo>
                    <a:lnTo>
                      <a:pt x="16" y="24"/>
                    </a:lnTo>
                    <a:lnTo>
                      <a:pt x="10" y="30"/>
                    </a:lnTo>
                    <a:lnTo>
                      <a:pt x="7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1" name="Freeform 99">
                <a:extLst>
                  <a:ext uri="{FF2B5EF4-FFF2-40B4-BE49-F238E27FC236}">
                    <a16:creationId xmlns:a16="http://schemas.microsoft.com/office/drawing/2014/main" id="{A954179E-BECC-45D8-857F-0290C3E02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520" y="5034196"/>
                <a:ext cx="94370" cy="95550"/>
              </a:xfrm>
              <a:custGeom>
                <a:avLst/>
                <a:gdLst>
                  <a:gd name="T0" fmla="*/ 177 w 321"/>
                  <a:gd name="T1" fmla="*/ 1 h 322"/>
                  <a:gd name="T2" fmla="*/ 208 w 321"/>
                  <a:gd name="T3" fmla="*/ 7 h 322"/>
                  <a:gd name="T4" fmla="*/ 237 w 321"/>
                  <a:gd name="T5" fmla="*/ 20 h 322"/>
                  <a:gd name="T6" fmla="*/ 262 w 321"/>
                  <a:gd name="T7" fmla="*/ 37 h 322"/>
                  <a:gd name="T8" fmla="*/ 284 w 321"/>
                  <a:gd name="T9" fmla="*/ 59 h 322"/>
                  <a:gd name="T10" fmla="*/ 302 w 321"/>
                  <a:gd name="T11" fmla="*/ 84 h 322"/>
                  <a:gd name="T12" fmla="*/ 314 w 321"/>
                  <a:gd name="T13" fmla="*/ 113 h 322"/>
                  <a:gd name="T14" fmla="*/ 320 w 321"/>
                  <a:gd name="T15" fmla="*/ 145 h 322"/>
                  <a:gd name="T16" fmla="*/ 320 w 321"/>
                  <a:gd name="T17" fmla="*/ 177 h 322"/>
                  <a:gd name="T18" fmla="*/ 314 w 321"/>
                  <a:gd name="T19" fmla="*/ 208 h 322"/>
                  <a:gd name="T20" fmla="*/ 302 w 321"/>
                  <a:gd name="T21" fmla="*/ 237 h 322"/>
                  <a:gd name="T22" fmla="*/ 284 w 321"/>
                  <a:gd name="T23" fmla="*/ 264 h 322"/>
                  <a:gd name="T24" fmla="*/ 262 w 321"/>
                  <a:gd name="T25" fmla="*/ 285 h 322"/>
                  <a:gd name="T26" fmla="*/ 237 w 321"/>
                  <a:gd name="T27" fmla="*/ 302 h 322"/>
                  <a:gd name="T28" fmla="*/ 208 w 321"/>
                  <a:gd name="T29" fmla="*/ 315 h 322"/>
                  <a:gd name="T30" fmla="*/ 177 w 321"/>
                  <a:gd name="T31" fmla="*/ 321 h 322"/>
                  <a:gd name="T32" fmla="*/ 144 w 321"/>
                  <a:gd name="T33" fmla="*/ 321 h 322"/>
                  <a:gd name="T34" fmla="*/ 113 w 321"/>
                  <a:gd name="T35" fmla="*/ 315 h 322"/>
                  <a:gd name="T36" fmla="*/ 84 w 321"/>
                  <a:gd name="T37" fmla="*/ 302 h 322"/>
                  <a:gd name="T38" fmla="*/ 59 w 321"/>
                  <a:gd name="T39" fmla="*/ 285 h 322"/>
                  <a:gd name="T40" fmla="*/ 37 w 321"/>
                  <a:gd name="T41" fmla="*/ 264 h 322"/>
                  <a:gd name="T42" fmla="*/ 19 w 321"/>
                  <a:gd name="T43" fmla="*/ 237 h 322"/>
                  <a:gd name="T44" fmla="*/ 6 w 321"/>
                  <a:gd name="T45" fmla="*/ 208 h 322"/>
                  <a:gd name="T46" fmla="*/ 1 w 321"/>
                  <a:gd name="T47" fmla="*/ 177 h 322"/>
                  <a:gd name="T48" fmla="*/ 1 w 321"/>
                  <a:gd name="T49" fmla="*/ 145 h 322"/>
                  <a:gd name="T50" fmla="*/ 6 w 321"/>
                  <a:gd name="T51" fmla="*/ 113 h 322"/>
                  <a:gd name="T52" fmla="*/ 19 w 321"/>
                  <a:gd name="T53" fmla="*/ 84 h 322"/>
                  <a:gd name="T54" fmla="*/ 37 w 321"/>
                  <a:gd name="T55" fmla="*/ 59 h 322"/>
                  <a:gd name="T56" fmla="*/ 59 w 321"/>
                  <a:gd name="T57" fmla="*/ 37 h 322"/>
                  <a:gd name="T58" fmla="*/ 84 w 321"/>
                  <a:gd name="T59" fmla="*/ 20 h 322"/>
                  <a:gd name="T60" fmla="*/ 113 w 321"/>
                  <a:gd name="T61" fmla="*/ 7 h 322"/>
                  <a:gd name="T62" fmla="*/ 144 w 321"/>
                  <a:gd name="T63" fmla="*/ 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322">
                    <a:moveTo>
                      <a:pt x="160" y="0"/>
                    </a:moveTo>
                    <a:lnTo>
                      <a:pt x="177" y="1"/>
                    </a:lnTo>
                    <a:lnTo>
                      <a:pt x="193" y="3"/>
                    </a:lnTo>
                    <a:lnTo>
                      <a:pt x="208" y="7"/>
                    </a:lnTo>
                    <a:lnTo>
                      <a:pt x="223" y="13"/>
                    </a:lnTo>
                    <a:lnTo>
                      <a:pt x="237" y="20"/>
                    </a:lnTo>
                    <a:lnTo>
                      <a:pt x="251" y="28"/>
                    </a:lnTo>
                    <a:lnTo>
                      <a:pt x="262" y="37"/>
                    </a:lnTo>
                    <a:lnTo>
                      <a:pt x="274" y="47"/>
                    </a:lnTo>
                    <a:lnTo>
                      <a:pt x="284" y="59"/>
                    </a:lnTo>
                    <a:lnTo>
                      <a:pt x="294" y="71"/>
                    </a:lnTo>
                    <a:lnTo>
                      <a:pt x="302" y="84"/>
                    </a:lnTo>
                    <a:lnTo>
                      <a:pt x="309" y="98"/>
                    </a:lnTo>
                    <a:lnTo>
                      <a:pt x="314" y="113"/>
                    </a:lnTo>
                    <a:lnTo>
                      <a:pt x="318" y="128"/>
                    </a:lnTo>
                    <a:lnTo>
                      <a:pt x="320" y="145"/>
                    </a:lnTo>
                    <a:lnTo>
                      <a:pt x="321" y="161"/>
                    </a:lnTo>
                    <a:lnTo>
                      <a:pt x="320" y="177"/>
                    </a:lnTo>
                    <a:lnTo>
                      <a:pt x="318" y="193"/>
                    </a:lnTo>
                    <a:lnTo>
                      <a:pt x="314" y="208"/>
                    </a:lnTo>
                    <a:lnTo>
                      <a:pt x="309" y="223"/>
                    </a:lnTo>
                    <a:lnTo>
                      <a:pt x="302" y="237"/>
                    </a:lnTo>
                    <a:lnTo>
                      <a:pt x="294" y="251"/>
                    </a:lnTo>
                    <a:lnTo>
                      <a:pt x="284" y="264"/>
                    </a:lnTo>
                    <a:lnTo>
                      <a:pt x="274" y="274"/>
                    </a:lnTo>
                    <a:lnTo>
                      <a:pt x="262" y="285"/>
                    </a:lnTo>
                    <a:lnTo>
                      <a:pt x="251" y="294"/>
                    </a:lnTo>
                    <a:lnTo>
                      <a:pt x="237" y="302"/>
                    </a:lnTo>
                    <a:lnTo>
                      <a:pt x="223" y="309"/>
                    </a:lnTo>
                    <a:lnTo>
                      <a:pt x="208" y="315"/>
                    </a:lnTo>
                    <a:lnTo>
                      <a:pt x="193" y="318"/>
                    </a:lnTo>
                    <a:lnTo>
                      <a:pt x="177" y="321"/>
                    </a:lnTo>
                    <a:lnTo>
                      <a:pt x="160" y="322"/>
                    </a:lnTo>
                    <a:lnTo>
                      <a:pt x="144" y="321"/>
                    </a:lnTo>
                    <a:lnTo>
                      <a:pt x="128" y="318"/>
                    </a:lnTo>
                    <a:lnTo>
                      <a:pt x="113" y="315"/>
                    </a:lnTo>
                    <a:lnTo>
                      <a:pt x="98" y="309"/>
                    </a:lnTo>
                    <a:lnTo>
                      <a:pt x="84" y="302"/>
                    </a:lnTo>
                    <a:lnTo>
                      <a:pt x="70" y="294"/>
                    </a:lnTo>
                    <a:lnTo>
                      <a:pt x="59" y="285"/>
                    </a:lnTo>
                    <a:lnTo>
                      <a:pt x="47" y="274"/>
                    </a:lnTo>
                    <a:lnTo>
                      <a:pt x="37" y="264"/>
                    </a:lnTo>
                    <a:lnTo>
                      <a:pt x="27" y="251"/>
                    </a:lnTo>
                    <a:lnTo>
                      <a:pt x="19" y="237"/>
                    </a:lnTo>
                    <a:lnTo>
                      <a:pt x="12" y="223"/>
                    </a:lnTo>
                    <a:lnTo>
                      <a:pt x="6" y="208"/>
                    </a:lnTo>
                    <a:lnTo>
                      <a:pt x="3" y="193"/>
                    </a:lnTo>
                    <a:lnTo>
                      <a:pt x="1" y="177"/>
                    </a:lnTo>
                    <a:lnTo>
                      <a:pt x="0" y="161"/>
                    </a:lnTo>
                    <a:lnTo>
                      <a:pt x="1" y="145"/>
                    </a:lnTo>
                    <a:lnTo>
                      <a:pt x="3" y="128"/>
                    </a:lnTo>
                    <a:lnTo>
                      <a:pt x="6" y="113"/>
                    </a:lnTo>
                    <a:lnTo>
                      <a:pt x="12" y="98"/>
                    </a:lnTo>
                    <a:lnTo>
                      <a:pt x="19" y="84"/>
                    </a:lnTo>
                    <a:lnTo>
                      <a:pt x="27" y="71"/>
                    </a:lnTo>
                    <a:lnTo>
                      <a:pt x="37" y="59"/>
                    </a:lnTo>
                    <a:lnTo>
                      <a:pt x="47" y="47"/>
                    </a:lnTo>
                    <a:lnTo>
                      <a:pt x="59" y="37"/>
                    </a:lnTo>
                    <a:lnTo>
                      <a:pt x="70" y="28"/>
                    </a:lnTo>
                    <a:lnTo>
                      <a:pt x="84" y="20"/>
                    </a:lnTo>
                    <a:lnTo>
                      <a:pt x="98" y="13"/>
                    </a:lnTo>
                    <a:lnTo>
                      <a:pt x="113" y="7"/>
                    </a:lnTo>
                    <a:lnTo>
                      <a:pt x="128" y="3"/>
                    </a:lnTo>
                    <a:lnTo>
                      <a:pt x="144" y="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7273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2" name="Freeform 100">
                <a:extLst>
                  <a:ext uri="{FF2B5EF4-FFF2-40B4-BE49-F238E27FC236}">
                    <a16:creationId xmlns:a16="http://schemas.microsoft.com/office/drawing/2014/main" id="{933AD3EE-DBA6-4801-9E2E-75E2C7E157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7011" y="5064866"/>
                <a:ext cx="34209" cy="34209"/>
              </a:xfrm>
              <a:custGeom>
                <a:avLst/>
                <a:gdLst>
                  <a:gd name="T0" fmla="*/ 18 w 115"/>
                  <a:gd name="T1" fmla="*/ 0 h 116"/>
                  <a:gd name="T2" fmla="*/ 97 w 115"/>
                  <a:gd name="T3" fmla="*/ 0 h 116"/>
                  <a:gd name="T4" fmla="*/ 101 w 115"/>
                  <a:gd name="T5" fmla="*/ 1 h 116"/>
                  <a:gd name="T6" fmla="*/ 104 w 115"/>
                  <a:gd name="T7" fmla="*/ 2 h 116"/>
                  <a:gd name="T8" fmla="*/ 107 w 115"/>
                  <a:gd name="T9" fmla="*/ 3 h 116"/>
                  <a:gd name="T10" fmla="*/ 110 w 115"/>
                  <a:gd name="T11" fmla="*/ 6 h 116"/>
                  <a:gd name="T12" fmla="*/ 112 w 115"/>
                  <a:gd name="T13" fmla="*/ 8 h 116"/>
                  <a:gd name="T14" fmla="*/ 114 w 115"/>
                  <a:gd name="T15" fmla="*/ 12 h 116"/>
                  <a:gd name="T16" fmla="*/ 114 w 115"/>
                  <a:gd name="T17" fmla="*/ 15 h 116"/>
                  <a:gd name="T18" fmla="*/ 115 w 115"/>
                  <a:gd name="T19" fmla="*/ 19 h 116"/>
                  <a:gd name="T20" fmla="*/ 115 w 115"/>
                  <a:gd name="T21" fmla="*/ 97 h 116"/>
                  <a:gd name="T22" fmla="*/ 114 w 115"/>
                  <a:gd name="T23" fmla="*/ 102 h 116"/>
                  <a:gd name="T24" fmla="*/ 114 w 115"/>
                  <a:gd name="T25" fmla="*/ 104 h 116"/>
                  <a:gd name="T26" fmla="*/ 112 w 115"/>
                  <a:gd name="T27" fmla="*/ 108 h 116"/>
                  <a:gd name="T28" fmla="*/ 110 w 115"/>
                  <a:gd name="T29" fmla="*/ 110 h 116"/>
                  <a:gd name="T30" fmla="*/ 107 w 115"/>
                  <a:gd name="T31" fmla="*/ 112 h 116"/>
                  <a:gd name="T32" fmla="*/ 104 w 115"/>
                  <a:gd name="T33" fmla="*/ 115 h 116"/>
                  <a:gd name="T34" fmla="*/ 101 w 115"/>
                  <a:gd name="T35" fmla="*/ 115 h 116"/>
                  <a:gd name="T36" fmla="*/ 97 w 115"/>
                  <a:gd name="T37" fmla="*/ 116 h 116"/>
                  <a:gd name="T38" fmla="*/ 18 w 115"/>
                  <a:gd name="T39" fmla="*/ 116 h 116"/>
                  <a:gd name="T40" fmla="*/ 15 w 115"/>
                  <a:gd name="T41" fmla="*/ 115 h 116"/>
                  <a:gd name="T42" fmla="*/ 11 w 115"/>
                  <a:gd name="T43" fmla="*/ 115 h 116"/>
                  <a:gd name="T44" fmla="*/ 8 w 115"/>
                  <a:gd name="T45" fmla="*/ 112 h 116"/>
                  <a:gd name="T46" fmla="*/ 5 w 115"/>
                  <a:gd name="T47" fmla="*/ 110 h 116"/>
                  <a:gd name="T48" fmla="*/ 3 w 115"/>
                  <a:gd name="T49" fmla="*/ 108 h 116"/>
                  <a:gd name="T50" fmla="*/ 2 w 115"/>
                  <a:gd name="T51" fmla="*/ 104 h 116"/>
                  <a:gd name="T52" fmla="*/ 1 w 115"/>
                  <a:gd name="T53" fmla="*/ 102 h 116"/>
                  <a:gd name="T54" fmla="*/ 0 w 115"/>
                  <a:gd name="T55" fmla="*/ 97 h 116"/>
                  <a:gd name="T56" fmla="*/ 0 w 115"/>
                  <a:gd name="T57" fmla="*/ 19 h 116"/>
                  <a:gd name="T58" fmla="*/ 1 w 115"/>
                  <a:gd name="T59" fmla="*/ 15 h 116"/>
                  <a:gd name="T60" fmla="*/ 2 w 115"/>
                  <a:gd name="T61" fmla="*/ 12 h 116"/>
                  <a:gd name="T62" fmla="*/ 3 w 115"/>
                  <a:gd name="T63" fmla="*/ 8 h 116"/>
                  <a:gd name="T64" fmla="*/ 5 w 115"/>
                  <a:gd name="T65" fmla="*/ 6 h 116"/>
                  <a:gd name="T66" fmla="*/ 8 w 115"/>
                  <a:gd name="T67" fmla="*/ 3 h 116"/>
                  <a:gd name="T68" fmla="*/ 11 w 115"/>
                  <a:gd name="T69" fmla="*/ 2 h 116"/>
                  <a:gd name="T70" fmla="*/ 15 w 115"/>
                  <a:gd name="T71" fmla="*/ 1 h 116"/>
                  <a:gd name="T72" fmla="*/ 18 w 115"/>
                  <a:gd name="T73" fmla="*/ 0 h 116"/>
                  <a:gd name="T74" fmla="*/ 27 w 115"/>
                  <a:gd name="T75" fmla="*/ 14 h 116"/>
                  <a:gd name="T76" fmla="*/ 89 w 115"/>
                  <a:gd name="T77" fmla="*/ 14 h 116"/>
                  <a:gd name="T78" fmla="*/ 93 w 115"/>
                  <a:gd name="T79" fmla="*/ 15 h 116"/>
                  <a:gd name="T80" fmla="*/ 98 w 115"/>
                  <a:gd name="T81" fmla="*/ 17 h 116"/>
                  <a:gd name="T82" fmla="*/ 100 w 115"/>
                  <a:gd name="T83" fmla="*/ 22 h 116"/>
                  <a:gd name="T84" fmla="*/ 101 w 115"/>
                  <a:gd name="T85" fmla="*/ 28 h 116"/>
                  <a:gd name="T86" fmla="*/ 101 w 115"/>
                  <a:gd name="T87" fmla="*/ 89 h 116"/>
                  <a:gd name="T88" fmla="*/ 100 w 115"/>
                  <a:gd name="T89" fmla="*/ 94 h 116"/>
                  <a:gd name="T90" fmla="*/ 98 w 115"/>
                  <a:gd name="T91" fmla="*/ 98 h 116"/>
                  <a:gd name="T92" fmla="*/ 93 w 115"/>
                  <a:gd name="T93" fmla="*/ 101 h 116"/>
                  <a:gd name="T94" fmla="*/ 89 w 115"/>
                  <a:gd name="T95" fmla="*/ 102 h 116"/>
                  <a:gd name="T96" fmla="*/ 27 w 115"/>
                  <a:gd name="T97" fmla="*/ 102 h 116"/>
                  <a:gd name="T98" fmla="*/ 22 w 115"/>
                  <a:gd name="T99" fmla="*/ 101 h 116"/>
                  <a:gd name="T100" fmla="*/ 17 w 115"/>
                  <a:gd name="T101" fmla="*/ 98 h 116"/>
                  <a:gd name="T102" fmla="*/ 15 w 115"/>
                  <a:gd name="T103" fmla="*/ 94 h 116"/>
                  <a:gd name="T104" fmla="*/ 13 w 115"/>
                  <a:gd name="T105" fmla="*/ 89 h 116"/>
                  <a:gd name="T106" fmla="*/ 13 w 115"/>
                  <a:gd name="T107" fmla="*/ 28 h 116"/>
                  <a:gd name="T108" fmla="*/ 15 w 115"/>
                  <a:gd name="T109" fmla="*/ 22 h 116"/>
                  <a:gd name="T110" fmla="*/ 17 w 115"/>
                  <a:gd name="T111" fmla="*/ 17 h 116"/>
                  <a:gd name="T112" fmla="*/ 22 w 115"/>
                  <a:gd name="T113" fmla="*/ 15 h 116"/>
                  <a:gd name="T114" fmla="*/ 27 w 115"/>
                  <a:gd name="T11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5" h="116">
                    <a:moveTo>
                      <a:pt x="18" y="0"/>
                    </a:moveTo>
                    <a:lnTo>
                      <a:pt x="97" y="0"/>
                    </a:lnTo>
                    <a:lnTo>
                      <a:pt x="101" y="1"/>
                    </a:lnTo>
                    <a:lnTo>
                      <a:pt x="104" y="2"/>
                    </a:lnTo>
                    <a:lnTo>
                      <a:pt x="107" y="3"/>
                    </a:lnTo>
                    <a:lnTo>
                      <a:pt x="110" y="6"/>
                    </a:lnTo>
                    <a:lnTo>
                      <a:pt x="112" y="8"/>
                    </a:lnTo>
                    <a:lnTo>
                      <a:pt x="114" y="12"/>
                    </a:lnTo>
                    <a:lnTo>
                      <a:pt x="114" y="15"/>
                    </a:lnTo>
                    <a:lnTo>
                      <a:pt x="115" y="19"/>
                    </a:lnTo>
                    <a:lnTo>
                      <a:pt x="115" y="97"/>
                    </a:lnTo>
                    <a:lnTo>
                      <a:pt x="114" y="102"/>
                    </a:lnTo>
                    <a:lnTo>
                      <a:pt x="114" y="104"/>
                    </a:lnTo>
                    <a:lnTo>
                      <a:pt x="112" y="108"/>
                    </a:lnTo>
                    <a:lnTo>
                      <a:pt x="110" y="110"/>
                    </a:lnTo>
                    <a:lnTo>
                      <a:pt x="107" y="112"/>
                    </a:lnTo>
                    <a:lnTo>
                      <a:pt x="104" y="115"/>
                    </a:lnTo>
                    <a:lnTo>
                      <a:pt x="101" y="115"/>
                    </a:lnTo>
                    <a:lnTo>
                      <a:pt x="97" y="116"/>
                    </a:lnTo>
                    <a:lnTo>
                      <a:pt x="18" y="116"/>
                    </a:lnTo>
                    <a:lnTo>
                      <a:pt x="15" y="115"/>
                    </a:lnTo>
                    <a:lnTo>
                      <a:pt x="11" y="115"/>
                    </a:lnTo>
                    <a:lnTo>
                      <a:pt x="8" y="112"/>
                    </a:lnTo>
                    <a:lnTo>
                      <a:pt x="5" y="110"/>
                    </a:lnTo>
                    <a:lnTo>
                      <a:pt x="3" y="108"/>
                    </a:lnTo>
                    <a:lnTo>
                      <a:pt x="2" y="104"/>
                    </a:lnTo>
                    <a:lnTo>
                      <a:pt x="1" y="102"/>
                    </a:lnTo>
                    <a:lnTo>
                      <a:pt x="0" y="9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5" y="1"/>
                    </a:lnTo>
                    <a:lnTo>
                      <a:pt x="18" y="0"/>
                    </a:lnTo>
                    <a:close/>
                    <a:moveTo>
                      <a:pt x="27" y="14"/>
                    </a:moveTo>
                    <a:lnTo>
                      <a:pt x="89" y="14"/>
                    </a:lnTo>
                    <a:lnTo>
                      <a:pt x="93" y="15"/>
                    </a:lnTo>
                    <a:lnTo>
                      <a:pt x="98" y="17"/>
                    </a:lnTo>
                    <a:lnTo>
                      <a:pt x="100" y="22"/>
                    </a:lnTo>
                    <a:lnTo>
                      <a:pt x="101" y="28"/>
                    </a:lnTo>
                    <a:lnTo>
                      <a:pt x="101" y="89"/>
                    </a:lnTo>
                    <a:lnTo>
                      <a:pt x="100" y="94"/>
                    </a:lnTo>
                    <a:lnTo>
                      <a:pt x="98" y="98"/>
                    </a:lnTo>
                    <a:lnTo>
                      <a:pt x="93" y="101"/>
                    </a:lnTo>
                    <a:lnTo>
                      <a:pt x="89" y="102"/>
                    </a:lnTo>
                    <a:lnTo>
                      <a:pt x="27" y="102"/>
                    </a:lnTo>
                    <a:lnTo>
                      <a:pt x="22" y="101"/>
                    </a:lnTo>
                    <a:lnTo>
                      <a:pt x="17" y="98"/>
                    </a:lnTo>
                    <a:lnTo>
                      <a:pt x="15" y="94"/>
                    </a:lnTo>
                    <a:lnTo>
                      <a:pt x="13" y="89"/>
                    </a:lnTo>
                    <a:lnTo>
                      <a:pt x="13" y="28"/>
                    </a:lnTo>
                    <a:lnTo>
                      <a:pt x="15" y="22"/>
                    </a:lnTo>
                    <a:lnTo>
                      <a:pt x="17" y="17"/>
                    </a:lnTo>
                    <a:lnTo>
                      <a:pt x="22" y="15"/>
                    </a:lnTo>
                    <a:lnTo>
                      <a:pt x="27" y="14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3" name="Freeform 101">
                <a:extLst>
                  <a:ext uri="{FF2B5EF4-FFF2-40B4-BE49-F238E27FC236}">
                    <a16:creationId xmlns:a16="http://schemas.microsoft.com/office/drawing/2014/main" id="{0133743A-F215-46DF-A52A-83EF8CB6A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729" y="5068405"/>
                <a:ext cx="25952" cy="25952"/>
              </a:xfrm>
              <a:custGeom>
                <a:avLst/>
                <a:gdLst>
                  <a:gd name="T0" fmla="*/ 14 w 88"/>
                  <a:gd name="T1" fmla="*/ 0 h 88"/>
                  <a:gd name="T2" fmla="*/ 76 w 88"/>
                  <a:gd name="T3" fmla="*/ 0 h 88"/>
                  <a:gd name="T4" fmla="*/ 80 w 88"/>
                  <a:gd name="T5" fmla="*/ 1 h 88"/>
                  <a:gd name="T6" fmla="*/ 85 w 88"/>
                  <a:gd name="T7" fmla="*/ 3 h 88"/>
                  <a:gd name="T8" fmla="*/ 87 w 88"/>
                  <a:gd name="T9" fmla="*/ 8 h 88"/>
                  <a:gd name="T10" fmla="*/ 88 w 88"/>
                  <a:gd name="T11" fmla="*/ 14 h 88"/>
                  <a:gd name="T12" fmla="*/ 88 w 88"/>
                  <a:gd name="T13" fmla="*/ 75 h 88"/>
                  <a:gd name="T14" fmla="*/ 87 w 88"/>
                  <a:gd name="T15" fmla="*/ 80 h 88"/>
                  <a:gd name="T16" fmla="*/ 85 w 88"/>
                  <a:gd name="T17" fmla="*/ 84 h 88"/>
                  <a:gd name="T18" fmla="*/ 80 w 88"/>
                  <a:gd name="T19" fmla="*/ 87 h 88"/>
                  <a:gd name="T20" fmla="*/ 76 w 88"/>
                  <a:gd name="T21" fmla="*/ 88 h 88"/>
                  <a:gd name="T22" fmla="*/ 14 w 88"/>
                  <a:gd name="T23" fmla="*/ 88 h 88"/>
                  <a:gd name="T24" fmla="*/ 9 w 88"/>
                  <a:gd name="T25" fmla="*/ 87 h 88"/>
                  <a:gd name="T26" fmla="*/ 4 w 88"/>
                  <a:gd name="T27" fmla="*/ 84 h 88"/>
                  <a:gd name="T28" fmla="*/ 2 w 88"/>
                  <a:gd name="T29" fmla="*/ 80 h 88"/>
                  <a:gd name="T30" fmla="*/ 0 w 88"/>
                  <a:gd name="T31" fmla="*/ 75 h 88"/>
                  <a:gd name="T32" fmla="*/ 0 w 88"/>
                  <a:gd name="T33" fmla="*/ 14 h 88"/>
                  <a:gd name="T34" fmla="*/ 2 w 88"/>
                  <a:gd name="T35" fmla="*/ 8 h 88"/>
                  <a:gd name="T36" fmla="*/ 4 w 88"/>
                  <a:gd name="T37" fmla="*/ 3 h 88"/>
                  <a:gd name="T38" fmla="*/ 9 w 88"/>
                  <a:gd name="T39" fmla="*/ 1 h 88"/>
                  <a:gd name="T40" fmla="*/ 14 w 88"/>
                  <a:gd name="T4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88">
                    <a:moveTo>
                      <a:pt x="14" y="0"/>
                    </a:moveTo>
                    <a:lnTo>
                      <a:pt x="76" y="0"/>
                    </a:lnTo>
                    <a:lnTo>
                      <a:pt x="80" y="1"/>
                    </a:lnTo>
                    <a:lnTo>
                      <a:pt x="85" y="3"/>
                    </a:lnTo>
                    <a:lnTo>
                      <a:pt x="87" y="8"/>
                    </a:lnTo>
                    <a:lnTo>
                      <a:pt x="88" y="14"/>
                    </a:lnTo>
                    <a:lnTo>
                      <a:pt x="88" y="75"/>
                    </a:lnTo>
                    <a:lnTo>
                      <a:pt x="87" y="80"/>
                    </a:lnTo>
                    <a:lnTo>
                      <a:pt x="85" y="84"/>
                    </a:lnTo>
                    <a:lnTo>
                      <a:pt x="80" y="87"/>
                    </a:lnTo>
                    <a:lnTo>
                      <a:pt x="76" y="88"/>
                    </a:lnTo>
                    <a:lnTo>
                      <a:pt x="14" y="88"/>
                    </a:lnTo>
                    <a:lnTo>
                      <a:pt x="9" y="87"/>
                    </a:lnTo>
                    <a:lnTo>
                      <a:pt x="4" y="84"/>
                    </a:lnTo>
                    <a:lnTo>
                      <a:pt x="2" y="80"/>
                    </a:lnTo>
                    <a:lnTo>
                      <a:pt x="0" y="75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06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" name="Freeform 102">
                <a:extLst>
                  <a:ext uri="{FF2B5EF4-FFF2-40B4-BE49-F238E27FC236}">
                    <a16:creationId xmlns:a16="http://schemas.microsoft.com/office/drawing/2014/main" id="{1FA21C4C-4CDB-45B6-BD62-8A2A3CF6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425" y="3385089"/>
                <a:ext cx="741980" cy="1558277"/>
              </a:xfrm>
              <a:custGeom>
                <a:avLst/>
                <a:gdLst>
                  <a:gd name="T0" fmla="*/ 0 w 2518"/>
                  <a:gd name="T1" fmla="*/ 0 h 5286"/>
                  <a:gd name="T2" fmla="*/ 2330 w 2518"/>
                  <a:gd name="T3" fmla="*/ 0 h 5286"/>
                  <a:gd name="T4" fmla="*/ 2341 w 2518"/>
                  <a:gd name="T5" fmla="*/ 2 h 5286"/>
                  <a:gd name="T6" fmla="*/ 2350 w 2518"/>
                  <a:gd name="T7" fmla="*/ 3 h 5286"/>
                  <a:gd name="T8" fmla="*/ 2359 w 2518"/>
                  <a:gd name="T9" fmla="*/ 4 h 5286"/>
                  <a:gd name="T10" fmla="*/ 2368 w 2518"/>
                  <a:gd name="T11" fmla="*/ 6 h 5286"/>
                  <a:gd name="T12" fmla="*/ 2378 w 2518"/>
                  <a:gd name="T13" fmla="*/ 9 h 5286"/>
                  <a:gd name="T14" fmla="*/ 2386 w 2518"/>
                  <a:gd name="T15" fmla="*/ 12 h 5286"/>
                  <a:gd name="T16" fmla="*/ 2395 w 2518"/>
                  <a:gd name="T17" fmla="*/ 16 h 5286"/>
                  <a:gd name="T18" fmla="*/ 2403 w 2518"/>
                  <a:gd name="T19" fmla="*/ 20 h 5286"/>
                  <a:gd name="T20" fmla="*/ 2419 w 2518"/>
                  <a:gd name="T21" fmla="*/ 31 h 5286"/>
                  <a:gd name="T22" fmla="*/ 2436 w 2518"/>
                  <a:gd name="T23" fmla="*/ 43 h 5286"/>
                  <a:gd name="T24" fmla="*/ 2449 w 2518"/>
                  <a:gd name="T25" fmla="*/ 58 h 5286"/>
                  <a:gd name="T26" fmla="*/ 2463 w 2518"/>
                  <a:gd name="T27" fmla="*/ 75 h 5286"/>
                  <a:gd name="T28" fmla="*/ 2475 w 2518"/>
                  <a:gd name="T29" fmla="*/ 93 h 5286"/>
                  <a:gd name="T30" fmla="*/ 2485 w 2518"/>
                  <a:gd name="T31" fmla="*/ 114 h 5286"/>
                  <a:gd name="T32" fmla="*/ 2496 w 2518"/>
                  <a:gd name="T33" fmla="*/ 135 h 5286"/>
                  <a:gd name="T34" fmla="*/ 2503 w 2518"/>
                  <a:gd name="T35" fmla="*/ 159 h 5286"/>
                  <a:gd name="T36" fmla="*/ 2510 w 2518"/>
                  <a:gd name="T37" fmla="*/ 183 h 5286"/>
                  <a:gd name="T38" fmla="*/ 2514 w 2518"/>
                  <a:gd name="T39" fmla="*/ 210 h 5286"/>
                  <a:gd name="T40" fmla="*/ 2517 w 2518"/>
                  <a:gd name="T41" fmla="*/ 238 h 5286"/>
                  <a:gd name="T42" fmla="*/ 2518 w 2518"/>
                  <a:gd name="T43" fmla="*/ 267 h 5286"/>
                  <a:gd name="T44" fmla="*/ 2518 w 2518"/>
                  <a:gd name="T45" fmla="*/ 5286 h 5286"/>
                  <a:gd name="T46" fmla="*/ 0 w 2518"/>
                  <a:gd name="T47" fmla="*/ 0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18" h="5286">
                    <a:moveTo>
                      <a:pt x="0" y="0"/>
                    </a:moveTo>
                    <a:lnTo>
                      <a:pt x="2330" y="0"/>
                    </a:lnTo>
                    <a:lnTo>
                      <a:pt x="2341" y="2"/>
                    </a:lnTo>
                    <a:lnTo>
                      <a:pt x="2350" y="3"/>
                    </a:lnTo>
                    <a:lnTo>
                      <a:pt x="2359" y="4"/>
                    </a:lnTo>
                    <a:lnTo>
                      <a:pt x="2368" y="6"/>
                    </a:lnTo>
                    <a:lnTo>
                      <a:pt x="2378" y="9"/>
                    </a:lnTo>
                    <a:lnTo>
                      <a:pt x="2386" y="12"/>
                    </a:lnTo>
                    <a:lnTo>
                      <a:pt x="2395" y="16"/>
                    </a:lnTo>
                    <a:lnTo>
                      <a:pt x="2403" y="20"/>
                    </a:lnTo>
                    <a:lnTo>
                      <a:pt x="2419" y="31"/>
                    </a:lnTo>
                    <a:lnTo>
                      <a:pt x="2436" y="43"/>
                    </a:lnTo>
                    <a:lnTo>
                      <a:pt x="2449" y="58"/>
                    </a:lnTo>
                    <a:lnTo>
                      <a:pt x="2463" y="75"/>
                    </a:lnTo>
                    <a:lnTo>
                      <a:pt x="2475" y="93"/>
                    </a:lnTo>
                    <a:lnTo>
                      <a:pt x="2485" y="114"/>
                    </a:lnTo>
                    <a:lnTo>
                      <a:pt x="2496" y="135"/>
                    </a:lnTo>
                    <a:lnTo>
                      <a:pt x="2503" y="159"/>
                    </a:lnTo>
                    <a:lnTo>
                      <a:pt x="2510" y="183"/>
                    </a:lnTo>
                    <a:lnTo>
                      <a:pt x="2514" y="210"/>
                    </a:lnTo>
                    <a:lnTo>
                      <a:pt x="2517" y="238"/>
                    </a:lnTo>
                    <a:lnTo>
                      <a:pt x="2518" y="267"/>
                    </a:lnTo>
                    <a:lnTo>
                      <a:pt x="2518" y="528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6000"/>
                    </a:schemeClr>
                  </a:gs>
                  <a:gs pos="50000">
                    <a:schemeClr val="bg1">
                      <a:alpha val="13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2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9877322B-C1D8-4D5A-AD01-BC245B1EF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590051" y="1755861"/>
              <a:ext cx="3158069" cy="4101859"/>
            </a:xfrm>
            <a:prstGeom prst="roundRect">
              <a:avLst>
                <a:gd name="adj" fmla="val 4603"/>
              </a:avLst>
            </a:prstGeom>
          </p:spPr>
        </p:pic>
      </p:grpSp>
      <p:pic>
        <p:nvPicPr>
          <p:cNvPr id="87" name="图片 86" descr="45D66AEB79FA136316D1E6F09FB00B06">
            <a:extLst>
              <a:ext uri="{FF2B5EF4-FFF2-40B4-BE49-F238E27FC236}">
                <a16:creationId xmlns:a16="http://schemas.microsoft.com/office/drawing/2014/main" id="{B1309D50-9D35-4384-9DD1-E733EA85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53" y="1107462"/>
            <a:ext cx="4895288" cy="5312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AA9E4-B51D-4080-8695-4644B729A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2" y="1107462"/>
            <a:ext cx="4941437" cy="5312462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14E62A27-B16F-4293-8C3B-3BC4910E1F28}"/>
              </a:ext>
            </a:extLst>
          </p:cNvPr>
          <p:cNvSpPr txBox="1"/>
          <p:nvPr/>
        </p:nvSpPr>
        <p:spPr>
          <a:xfrm>
            <a:off x="5970364" y="2021728"/>
            <a:ext cx="37753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Semibold" charset="0"/>
              </a:rPr>
              <a:t>一：页面绘制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Semi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charset="0"/>
              </a:rPr>
              <a:t>二：砖块移动算法</a:t>
            </a:r>
            <a:endParaRPr lang="en-US" altLang="zh-CN" sz="32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Semibold" charset="0"/>
              </a:rPr>
              <a:t>三：合并分值计算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Semi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BF9FB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090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21A4BD-FDDA-4941-AC20-52C6FEBEE85E}"/>
              </a:ext>
            </a:extLst>
          </p:cNvPr>
          <p:cNvSpPr txBox="1"/>
          <p:nvPr/>
        </p:nvSpPr>
        <p:spPr>
          <a:xfrm>
            <a:off x="1467168" y="-632161"/>
            <a:ext cx="925766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900" noProof="0" dirty="0">
                <a:solidFill>
                  <a:srgbClr val="313C2E">
                    <a:alpha val="5000"/>
                  </a:srgbClr>
                </a:solidFill>
                <a:ea typeface="微软雅黑"/>
                <a:cs typeface="+mn-ea"/>
                <a:sym typeface="+mn-lt"/>
              </a:rPr>
              <a:t>Perform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13C2E">
                  <a:alpha val="5000"/>
                </a:srgbClr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5B3248-D72F-4D4A-A8B8-DC72DD6A0FC9}"/>
              </a:ext>
            </a:extLst>
          </p:cNvPr>
          <p:cNvSpPr/>
          <p:nvPr/>
        </p:nvSpPr>
        <p:spPr>
          <a:xfrm flipH="1">
            <a:off x="4623584" y="1592988"/>
            <a:ext cx="7857398" cy="5439300"/>
          </a:xfrm>
          <a:prstGeom prst="rtTriangle">
            <a:avLst/>
          </a:prstGeom>
          <a:solidFill>
            <a:srgbClr val="31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B6E9C3-9F28-4B9D-BFA4-31E85C4DF607}"/>
              </a:ext>
            </a:extLst>
          </p:cNvPr>
          <p:cNvSpPr/>
          <p:nvPr/>
        </p:nvSpPr>
        <p:spPr>
          <a:xfrm>
            <a:off x="772082" y="1303677"/>
            <a:ext cx="10748233" cy="4352245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2667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B7A1EA6-6A41-40B0-AB98-06B9B60F4B8E}"/>
              </a:ext>
            </a:extLst>
          </p:cNvPr>
          <p:cNvSpPr/>
          <p:nvPr/>
        </p:nvSpPr>
        <p:spPr>
          <a:xfrm flipH="1">
            <a:off x="2936563" y="1303677"/>
            <a:ext cx="8583753" cy="4352245"/>
          </a:xfrm>
          <a:custGeom>
            <a:avLst/>
            <a:gdLst>
              <a:gd name="connsiteX0" fmla="*/ 2224167 w 8312770"/>
              <a:gd name="connsiteY0" fmla="*/ 0 h 5273040"/>
              <a:gd name="connsiteX1" fmla="*/ 0 w 8312770"/>
              <a:gd name="connsiteY1" fmla="*/ 0 h 5273040"/>
              <a:gd name="connsiteX2" fmla="*/ 0 w 8312770"/>
              <a:gd name="connsiteY2" fmla="*/ 1122639 h 5273040"/>
              <a:gd name="connsiteX3" fmla="*/ 4792330 w 8312770"/>
              <a:gd name="connsiteY3" fmla="*/ 5273040 h 5273040"/>
              <a:gd name="connsiteX4" fmla="*/ 8312770 w 8312770"/>
              <a:gd name="connsiteY4" fmla="*/ 5273040 h 5273040"/>
              <a:gd name="connsiteX5" fmla="*/ 2224167 w 8312770"/>
              <a:gd name="connsiteY5" fmla="*/ 0 h 527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2770" h="5273040">
                <a:moveTo>
                  <a:pt x="2224167" y="0"/>
                </a:moveTo>
                <a:lnTo>
                  <a:pt x="0" y="0"/>
                </a:lnTo>
                <a:lnTo>
                  <a:pt x="0" y="1122639"/>
                </a:lnTo>
                <a:lnTo>
                  <a:pt x="4792330" y="5273040"/>
                </a:lnTo>
                <a:lnTo>
                  <a:pt x="8312770" y="5273040"/>
                </a:lnTo>
                <a:lnTo>
                  <a:pt x="2224167" y="0"/>
                </a:lnTo>
                <a:close/>
              </a:path>
            </a:pathLst>
          </a:custGeom>
          <a:solidFill>
            <a:srgbClr val="313C2E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880374-23B5-48CB-89D9-5A67718ED4CE}"/>
              </a:ext>
            </a:extLst>
          </p:cNvPr>
          <p:cNvGrpSpPr/>
          <p:nvPr/>
        </p:nvGrpSpPr>
        <p:grpSpPr>
          <a:xfrm>
            <a:off x="1936338" y="2521522"/>
            <a:ext cx="2954655" cy="1467206"/>
            <a:chOff x="1936338" y="2521522"/>
            <a:chExt cx="2954655" cy="14672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06EB88F-AD96-49B9-8BAA-9FDE1A237DEF}"/>
                </a:ext>
              </a:extLst>
            </p:cNvPr>
            <p:cNvSpPr txBox="1"/>
            <p:nvPr/>
          </p:nvSpPr>
          <p:spPr>
            <a:xfrm>
              <a:off x="1936338" y="2989198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dirty="0">
                  <a:solidFill>
                    <a:prstClr val="black"/>
                  </a:solidFill>
                  <a:ea typeface="微软雅黑"/>
                  <a:cs typeface="+mn-ea"/>
                  <a:sym typeface="+mn-lt"/>
                </a:rPr>
                <a:t>具体展示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11887A-3D40-4B95-82FD-22D4FD7A5C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9326" y="3988728"/>
              <a:ext cx="2524258" cy="0"/>
            </a:xfrm>
            <a:prstGeom prst="line">
              <a:avLst/>
            </a:prstGeom>
            <a:ln>
              <a:solidFill>
                <a:srgbClr val="313C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BF352C-E893-4DA5-87C5-39695602C860}"/>
                </a:ext>
              </a:extLst>
            </p:cNvPr>
            <p:cNvSpPr txBox="1"/>
            <p:nvPr/>
          </p:nvSpPr>
          <p:spPr>
            <a:xfrm>
              <a:off x="2038915" y="2521522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13C2E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Part 03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3C2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88D9166-3A5D-42ED-A7CA-8D86F9600B39}"/>
              </a:ext>
            </a:extLst>
          </p:cNvPr>
          <p:cNvGrpSpPr/>
          <p:nvPr/>
        </p:nvGrpSpPr>
        <p:grpSpPr>
          <a:xfrm>
            <a:off x="5752134" y="5389689"/>
            <a:ext cx="788128" cy="719643"/>
            <a:chOff x="5620106" y="5372383"/>
            <a:chExt cx="1097280" cy="84998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7800E9E-4A95-4A21-A9B9-DE089C222DEE}"/>
                </a:ext>
              </a:extLst>
            </p:cNvPr>
            <p:cNvSpPr/>
            <p:nvPr/>
          </p:nvSpPr>
          <p:spPr>
            <a:xfrm>
              <a:off x="5620106" y="5372383"/>
              <a:ext cx="1097280" cy="849985"/>
            </a:xfrm>
            <a:prstGeom prst="roundRect">
              <a:avLst>
                <a:gd name="adj" fmla="val 4116"/>
              </a:avLst>
            </a:prstGeom>
            <a:solidFill>
              <a:srgbClr val="FBF9FB"/>
            </a:solidFill>
            <a:ln>
              <a:noFill/>
            </a:ln>
            <a:effectLst>
              <a:outerShdw blurRad="444500" dist="190500" dir="5400000" algn="t" rotWithShape="0">
                <a:srgbClr val="313C2E">
                  <a:alpha val="2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A4C94E47-F9B2-4994-8A6F-B46B7D457210}"/>
                </a:ext>
              </a:extLst>
            </p:cNvPr>
            <p:cNvSpPr/>
            <p:nvPr/>
          </p:nvSpPr>
          <p:spPr>
            <a:xfrm rot="5400000">
              <a:off x="5963980" y="5448792"/>
              <a:ext cx="409530" cy="681879"/>
            </a:xfrm>
            <a:prstGeom prst="chevron">
              <a:avLst>
                <a:gd name="adj" fmla="val 84426"/>
              </a:avLst>
            </a:pr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2BF93A-ECA8-4081-8ADA-392DC5F70366}"/>
              </a:ext>
            </a:extLst>
          </p:cNvPr>
          <p:cNvGrpSpPr/>
          <p:nvPr/>
        </p:nvGrpSpPr>
        <p:grpSpPr>
          <a:xfrm>
            <a:off x="7047001" y="2479354"/>
            <a:ext cx="2358695" cy="1987163"/>
            <a:chOff x="7047001" y="2479354"/>
            <a:chExt cx="2358695" cy="1987163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8633650-6A62-498F-981C-75537F02499A}"/>
                </a:ext>
              </a:extLst>
            </p:cNvPr>
            <p:cNvSpPr/>
            <p:nvPr/>
          </p:nvSpPr>
          <p:spPr>
            <a:xfrm flipH="1">
              <a:off x="8313528" y="2479354"/>
              <a:ext cx="1092168" cy="1905560"/>
            </a:xfrm>
            <a:custGeom>
              <a:avLst/>
              <a:gdLst/>
              <a:ahLst/>
              <a:cxnLst/>
              <a:rect l="l" t="t" r="r" b="b"/>
              <a:pathLst>
                <a:path w="1092168" h="1905560">
                  <a:moveTo>
                    <a:pt x="711003" y="0"/>
                  </a:moveTo>
                  <a:cubicBezTo>
                    <a:pt x="419310" y="0"/>
                    <a:pt x="240040" y="125591"/>
                    <a:pt x="173193" y="376771"/>
                  </a:cubicBezTo>
                  <a:lnTo>
                    <a:pt x="173193" y="443618"/>
                  </a:lnTo>
                  <a:cubicBezTo>
                    <a:pt x="173193" y="555029"/>
                    <a:pt x="255232" y="679606"/>
                    <a:pt x="419310" y="817350"/>
                  </a:cubicBezTo>
                  <a:cubicBezTo>
                    <a:pt x="139770" y="938889"/>
                    <a:pt x="0" y="1063467"/>
                    <a:pt x="0" y="1191083"/>
                  </a:cubicBezTo>
                  <a:lnTo>
                    <a:pt x="0" y="1216590"/>
                  </a:lnTo>
                  <a:lnTo>
                    <a:pt x="995259" y="1905560"/>
                  </a:lnTo>
                  <a:lnTo>
                    <a:pt x="1011385" y="1883902"/>
                  </a:lnTo>
                  <a:cubicBezTo>
                    <a:pt x="1035978" y="1842598"/>
                    <a:pt x="1051312" y="1788903"/>
                    <a:pt x="1057389" y="1722816"/>
                  </a:cubicBezTo>
                  <a:cubicBezTo>
                    <a:pt x="927748" y="1722816"/>
                    <a:pt x="796081" y="1691418"/>
                    <a:pt x="662388" y="1628623"/>
                  </a:cubicBezTo>
                  <a:cubicBezTo>
                    <a:pt x="459823" y="1482776"/>
                    <a:pt x="335246" y="1354148"/>
                    <a:pt x="288655" y="1242737"/>
                  </a:cubicBezTo>
                  <a:lnTo>
                    <a:pt x="358540" y="1191083"/>
                  </a:lnTo>
                  <a:cubicBezTo>
                    <a:pt x="358540" y="1130313"/>
                    <a:pt x="567182" y="1116134"/>
                    <a:pt x="984466" y="1148544"/>
                  </a:cubicBezTo>
                  <a:cubicBezTo>
                    <a:pt x="1081697" y="1079672"/>
                    <a:pt x="1113095" y="1047262"/>
                    <a:pt x="1078659" y="1051313"/>
                  </a:cubicBezTo>
                  <a:lnTo>
                    <a:pt x="1078659" y="1008774"/>
                  </a:lnTo>
                  <a:cubicBezTo>
                    <a:pt x="1078659" y="887235"/>
                    <a:pt x="964210" y="806209"/>
                    <a:pt x="735311" y="765696"/>
                  </a:cubicBezTo>
                  <a:cubicBezTo>
                    <a:pt x="567182" y="589465"/>
                    <a:pt x="483118" y="463874"/>
                    <a:pt x="483118" y="388925"/>
                  </a:cubicBezTo>
                  <a:cubicBezTo>
                    <a:pt x="460836" y="255232"/>
                    <a:pt x="586426" y="154963"/>
                    <a:pt x="859889" y="88116"/>
                  </a:cubicBezTo>
                  <a:lnTo>
                    <a:pt x="884196" y="88116"/>
                  </a:lnTo>
                  <a:lnTo>
                    <a:pt x="884196" y="133693"/>
                  </a:lnTo>
                  <a:lnTo>
                    <a:pt x="932812" y="133693"/>
                  </a:lnTo>
                  <a:lnTo>
                    <a:pt x="932812" y="88116"/>
                  </a:lnTo>
                  <a:cubicBezTo>
                    <a:pt x="932812" y="47603"/>
                    <a:pt x="858876" y="18231"/>
                    <a:pt x="711003" y="0"/>
                  </a:cubicBez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F4E18BE-8446-4ED3-BEE7-26D425C93A99}"/>
                </a:ext>
              </a:extLst>
            </p:cNvPr>
            <p:cNvSpPr/>
            <p:nvPr/>
          </p:nvSpPr>
          <p:spPr>
            <a:xfrm flipH="1">
              <a:off x="7047001" y="2544473"/>
              <a:ext cx="999658" cy="1922044"/>
            </a:xfrm>
            <a:custGeom>
              <a:avLst/>
              <a:gdLst/>
              <a:ahLst/>
              <a:cxnLst/>
              <a:rect l="l" t="t" r="r" b="b"/>
              <a:pathLst>
                <a:path w="999658" h="1922044">
                  <a:moveTo>
                    <a:pt x="612794" y="0"/>
                  </a:moveTo>
                  <a:lnTo>
                    <a:pt x="598769" y="9704"/>
                  </a:lnTo>
                  <a:cubicBezTo>
                    <a:pt x="584970" y="20592"/>
                    <a:pt x="570727" y="33126"/>
                    <a:pt x="556041" y="47305"/>
                  </a:cubicBezTo>
                  <a:cubicBezTo>
                    <a:pt x="472989" y="35151"/>
                    <a:pt x="413232" y="29074"/>
                    <a:pt x="376770" y="29074"/>
                  </a:cubicBezTo>
                  <a:cubicBezTo>
                    <a:pt x="239026" y="116177"/>
                    <a:pt x="135718" y="302537"/>
                    <a:pt x="66846" y="588154"/>
                  </a:cubicBezTo>
                  <a:cubicBezTo>
                    <a:pt x="22282" y="762360"/>
                    <a:pt x="0" y="882886"/>
                    <a:pt x="0" y="949732"/>
                  </a:cubicBezTo>
                  <a:cubicBezTo>
                    <a:pt x="198513" y="1585786"/>
                    <a:pt x="361578" y="1903813"/>
                    <a:pt x="489194" y="1903813"/>
                  </a:cubicBezTo>
                  <a:lnTo>
                    <a:pt x="622887" y="1922044"/>
                  </a:lnTo>
                  <a:lnTo>
                    <a:pt x="644156" y="1922044"/>
                  </a:lnTo>
                  <a:cubicBezTo>
                    <a:pt x="808234" y="1922044"/>
                    <a:pt x="890273" y="1741761"/>
                    <a:pt x="890273" y="1381196"/>
                  </a:cubicBezTo>
                  <a:cubicBezTo>
                    <a:pt x="944965" y="1336631"/>
                    <a:pt x="981427" y="1060130"/>
                    <a:pt x="999658" y="551692"/>
                  </a:cubicBezTo>
                  <a:cubicBezTo>
                    <a:pt x="999658" y="470160"/>
                    <a:pt x="993645" y="396603"/>
                    <a:pt x="981617" y="331023"/>
                  </a:cubicBezTo>
                  <a:lnTo>
                    <a:pt x="959382" y="239926"/>
                  </a:lnTo>
                  <a:lnTo>
                    <a:pt x="612794" y="0"/>
                  </a:lnTo>
                  <a:close/>
                  <a:moveTo>
                    <a:pt x="531733" y="171883"/>
                  </a:moveTo>
                  <a:cubicBezTo>
                    <a:pt x="665426" y="200242"/>
                    <a:pt x="732272" y="278229"/>
                    <a:pt x="732272" y="405845"/>
                  </a:cubicBezTo>
                  <a:cubicBezTo>
                    <a:pt x="793042" y="507128"/>
                    <a:pt x="830516" y="633731"/>
                    <a:pt x="844696" y="785655"/>
                  </a:cubicBezTo>
                  <a:cubicBezTo>
                    <a:pt x="844696" y="1421709"/>
                    <a:pt x="748477" y="1739736"/>
                    <a:pt x="556041" y="1739736"/>
                  </a:cubicBezTo>
                  <a:cubicBezTo>
                    <a:pt x="442604" y="1739736"/>
                    <a:pt x="323091" y="1614145"/>
                    <a:pt x="197500" y="1362965"/>
                  </a:cubicBezTo>
                  <a:cubicBezTo>
                    <a:pt x="183321" y="1213067"/>
                    <a:pt x="153949" y="1104694"/>
                    <a:pt x="109385" y="1037848"/>
                  </a:cubicBezTo>
                  <a:lnTo>
                    <a:pt x="133692" y="949732"/>
                  </a:lnTo>
                  <a:lnTo>
                    <a:pt x="133692" y="928463"/>
                  </a:lnTo>
                  <a:cubicBezTo>
                    <a:pt x="133692" y="873770"/>
                    <a:pt x="125590" y="814014"/>
                    <a:pt x="109385" y="749193"/>
                  </a:cubicBezTo>
                  <a:cubicBezTo>
                    <a:pt x="109385" y="581064"/>
                    <a:pt x="191424" y="388627"/>
                    <a:pt x="355501" y="171883"/>
                  </a:cubicBezTo>
                  <a:lnTo>
                    <a:pt x="531733" y="171883"/>
                  </a:lnTo>
                  <a:close/>
                </a:path>
              </a:pathLst>
            </a:custGeom>
            <a:solidFill>
              <a:srgbClr val="31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70239BD-1A68-426A-8AB0-A9E15840DCAD}"/>
                </a:ext>
              </a:extLst>
            </p:cNvPr>
            <p:cNvSpPr/>
            <p:nvPr/>
          </p:nvSpPr>
          <p:spPr>
            <a:xfrm flipH="1">
              <a:off x="7087277" y="2500624"/>
              <a:ext cx="346588" cy="283775"/>
            </a:xfrm>
            <a:custGeom>
              <a:avLst/>
              <a:gdLst/>
              <a:ahLst/>
              <a:cxnLst/>
              <a:rect l="l" t="t" r="r" b="b"/>
              <a:pathLst>
                <a:path w="346588" h="283775">
                  <a:moveTo>
                    <a:pt x="98209" y="0"/>
                  </a:moveTo>
                  <a:cubicBezTo>
                    <a:pt x="75927" y="2026"/>
                    <a:pt x="51872" y="10635"/>
                    <a:pt x="26045" y="25827"/>
                  </a:cubicBezTo>
                  <a:lnTo>
                    <a:pt x="0" y="43849"/>
                  </a:lnTo>
                  <a:lnTo>
                    <a:pt x="346588" y="283775"/>
                  </a:lnTo>
                  <a:lnTo>
                    <a:pt x="346272" y="282483"/>
                  </a:lnTo>
                  <a:cubicBezTo>
                    <a:pt x="301169" y="138472"/>
                    <a:pt x="218482" y="44311"/>
                    <a:pt x="98209" y="0"/>
                  </a:cubicBezTo>
                  <a:close/>
                </a:path>
              </a:pathLst>
            </a:custGeom>
            <a:solidFill>
              <a:srgbClr val="DE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DDCA044-24E8-4690-94D1-EDB686605F64}"/>
                </a:ext>
              </a:extLst>
            </p:cNvPr>
            <p:cNvSpPr/>
            <p:nvPr/>
          </p:nvSpPr>
          <p:spPr>
            <a:xfrm flipH="1">
              <a:off x="8410437" y="3695944"/>
              <a:ext cx="995259" cy="770573"/>
            </a:xfrm>
            <a:custGeom>
              <a:avLst/>
              <a:gdLst/>
              <a:ahLst/>
              <a:cxnLst/>
              <a:rect l="l" t="t" r="r" b="b"/>
              <a:pathLst>
                <a:path w="995259" h="770573">
                  <a:moveTo>
                    <a:pt x="0" y="0"/>
                  </a:moveTo>
                  <a:lnTo>
                    <a:pt x="0" y="41339"/>
                  </a:lnTo>
                  <a:cubicBezTo>
                    <a:pt x="0" y="270238"/>
                    <a:pt x="228899" y="513315"/>
                    <a:pt x="686696" y="770573"/>
                  </a:cubicBezTo>
                  <a:lnTo>
                    <a:pt x="811273" y="770573"/>
                  </a:lnTo>
                  <a:cubicBezTo>
                    <a:pt x="885210" y="770573"/>
                    <a:pt x="942687" y="748544"/>
                    <a:pt x="983706" y="704486"/>
                  </a:cubicBezTo>
                  <a:lnTo>
                    <a:pt x="995259" y="68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gbp3ha0">
      <a:majorFont>
        <a:latin typeface="" panose="020F0302020204030204"/>
        <a:ea typeface="微软雅黑"/>
        <a:cs typeface=""/>
      </a:majorFont>
      <a:minorFont>
        <a:latin typeface="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Microsoft JhengHei Light</vt:lpstr>
      <vt:lpstr>等线</vt:lpstr>
      <vt:lpstr>微软雅黑</vt:lpstr>
      <vt:lpstr>Arial</vt:lpstr>
      <vt:lpstr>Bell MT</vt:lpstr>
      <vt:lpstr>Calibri</vt:lpstr>
      <vt:lpstr>Comic Sans MS</vt:lpstr>
      <vt:lpstr>Impact</vt:lpstr>
      <vt:lpstr>Open Sans</vt:lpstr>
      <vt:lpstr>Open Sans Semibold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绿色叶子</dc:title>
  <dc:creator/>
  <cp:keywords>www.1ppt.com</cp:keywords>
  <dc:description>www.1ppt.com</dc:description>
  <cp:lastModifiedBy/>
  <cp:revision>1</cp:revision>
  <dcterms:created xsi:type="dcterms:W3CDTF">2019-09-15T16:48:50Z</dcterms:created>
  <dcterms:modified xsi:type="dcterms:W3CDTF">2021-05-31T01:16:32Z</dcterms:modified>
</cp:coreProperties>
</file>