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88" d="100"/>
          <a:sy n="88" d="100"/>
        </p:scale>
        <p:origin x="8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45E5D-981C-41C0-8FCF-9A79543876B3}" type="datetimeFigureOut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2035B-3774-4920-A487-CCB5BA26B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360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45E5D-981C-41C0-8FCF-9A79543876B3}" type="datetimeFigureOut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2035B-3774-4920-A487-CCB5BA26B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667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45E5D-981C-41C0-8FCF-9A79543876B3}" type="datetimeFigureOut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2035B-3774-4920-A487-CCB5BA26B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128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45E5D-981C-41C0-8FCF-9A79543876B3}" type="datetimeFigureOut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2035B-3774-4920-A487-CCB5BA26B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110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45E5D-981C-41C0-8FCF-9A79543876B3}" type="datetimeFigureOut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2035B-3774-4920-A487-CCB5BA26B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092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45E5D-981C-41C0-8FCF-9A79543876B3}" type="datetimeFigureOut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2035B-3774-4920-A487-CCB5BA26B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218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45E5D-981C-41C0-8FCF-9A79543876B3}" type="datetimeFigureOut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2035B-3774-4920-A487-CCB5BA26B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237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45E5D-981C-41C0-8FCF-9A79543876B3}" type="datetimeFigureOut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2035B-3774-4920-A487-CCB5BA26B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08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45E5D-981C-41C0-8FCF-9A79543876B3}" type="datetimeFigureOut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2035B-3774-4920-A487-CCB5BA26B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20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45E5D-981C-41C0-8FCF-9A79543876B3}" type="datetimeFigureOut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2035B-3774-4920-A487-CCB5BA26B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267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45E5D-981C-41C0-8FCF-9A79543876B3}" type="datetimeFigureOut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2035B-3774-4920-A487-CCB5BA26B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76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45E5D-981C-41C0-8FCF-9A79543876B3}" type="datetimeFigureOut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2035B-3774-4920-A487-CCB5BA26B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502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tranamusa</a:t>
            </a:r>
            <a:r>
              <a:rPr lang="en-US" altLang="zh-CN" dirty="0" smtClean="0"/>
              <a:t> </a:t>
            </a:r>
            <a:r>
              <a:rPr lang="zh-CN" altLang="en-US" dirty="0" smtClean="0"/>
              <a:t>修改说明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2014-10-29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980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235" y="593523"/>
            <a:ext cx="7068623" cy="74541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28603" y="2579915"/>
            <a:ext cx="64878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新加变量：</a:t>
            </a:r>
            <a:r>
              <a:rPr lang="en-US" altLang="zh-CN" dirty="0" err="1" smtClean="0"/>
              <a:t>beginT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endT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recT</a:t>
            </a:r>
            <a:endParaRPr lang="en-US" altLang="zh-CN" dirty="0" smtClean="0"/>
          </a:p>
          <a:p>
            <a:r>
              <a:rPr lang="zh-CN" altLang="en-US" dirty="0" smtClean="0"/>
              <a:t>分别用来记录开始时刻，结束时刻，和当前记录时刻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讲原来变量</a:t>
            </a:r>
            <a:r>
              <a:rPr lang="en-US" altLang="zh-CN" dirty="0" err="1" smtClean="0"/>
              <a:t>infile</a:t>
            </a:r>
            <a:r>
              <a:rPr lang="zh-CN" altLang="en-US" dirty="0" smtClean="0"/>
              <a:t>，改为</a:t>
            </a:r>
            <a:r>
              <a:rPr lang="en-US" altLang="zh-CN" dirty="0" err="1" smtClean="0"/>
              <a:t>intxt</a:t>
            </a:r>
            <a:r>
              <a:rPr lang="zh-CN" altLang="en-US" dirty="0" smtClean="0"/>
              <a:t>，一个文本文件，用来记录要处理的资料文件的名称。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235" y="1549501"/>
            <a:ext cx="5958904" cy="81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79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428603" y="2579915"/>
            <a:ext cx="64878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打开</a:t>
            </a:r>
            <a:r>
              <a:rPr lang="en-US" altLang="zh-CN" dirty="0" err="1" smtClean="0"/>
              <a:t>intxt</a:t>
            </a:r>
            <a:r>
              <a:rPr lang="zh-CN" altLang="en-US" dirty="0" smtClean="0"/>
              <a:t>文件，读取其中要处理资料文件的文件名。</a:t>
            </a:r>
            <a:endParaRPr lang="en-US" altLang="zh-CN" dirty="0" smtClean="0"/>
          </a:p>
          <a:p>
            <a:r>
              <a:rPr lang="zh-CN" altLang="en-US" dirty="0"/>
              <a:t>设</a:t>
            </a:r>
            <a:r>
              <a:rPr lang="zh-CN" altLang="en-US" dirty="0" smtClean="0"/>
              <a:t>了</a:t>
            </a:r>
            <a:r>
              <a:rPr lang="en-US" altLang="zh-CN" dirty="0" smtClean="0"/>
              <a:t>2001 label</a:t>
            </a:r>
            <a:r>
              <a:rPr lang="zh-CN" altLang="en-US" dirty="0" smtClean="0"/>
              <a:t>， 如果一个文件处理完，会跳到此处，接着处理下一个文件。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如果</a:t>
            </a:r>
            <a:r>
              <a:rPr lang="en-US" altLang="zh-CN" dirty="0" err="1" smtClean="0"/>
              <a:t>intxt</a:t>
            </a:r>
            <a:r>
              <a:rPr lang="zh-CN" altLang="en-US" dirty="0" smtClean="0"/>
              <a:t>文件读取完毕，则接着读下一条记录。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603" y="648968"/>
            <a:ext cx="6133561" cy="159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81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428603" y="2579915"/>
            <a:ext cx="6487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时间判断语句。如果这条记录在</a:t>
            </a:r>
            <a:r>
              <a:rPr lang="en-US" altLang="zh-CN" dirty="0" err="1" smtClean="0"/>
              <a:t>beginT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endT</a:t>
            </a:r>
            <a:r>
              <a:rPr lang="zh-CN" altLang="en-US" dirty="0" smtClean="0"/>
              <a:t>的时间范围内，则记录此条数据。否则，跳到下一条数据。</a:t>
            </a: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517" y="609930"/>
            <a:ext cx="6205479" cy="154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87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428603" y="2579915"/>
            <a:ext cx="6487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处理完一条数据，跳到下一条数据。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9" y="484932"/>
            <a:ext cx="7808219" cy="155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0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144</Words>
  <Application>Microsoft Office PowerPoint</Application>
  <PresentationFormat>全屏显示(4:3)</PresentationFormat>
  <Paragraphs>12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tranamusa 修改说明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tranamusa 修改说明</dc:title>
  <dc:creator>zxt</dc:creator>
  <cp:lastModifiedBy>zxt</cp:lastModifiedBy>
  <cp:revision>1</cp:revision>
  <dcterms:created xsi:type="dcterms:W3CDTF">2014-10-29T19:18:58Z</dcterms:created>
  <dcterms:modified xsi:type="dcterms:W3CDTF">2014-10-29T19:25:04Z</dcterms:modified>
</cp:coreProperties>
</file>