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3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5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9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8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8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7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1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3588-9C20-4F4F-992A-54EA463A4E98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BACC-640A-4A6F-8D5D-43DF73E4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4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For YS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昨晚太冲动喽。。。吓到女王了。以后一定注意。女王见谅啊。。。不过，我还想保留玩你头发的权利。请女王大人恩准。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65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33333" y="188206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获取数据类型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87" y="1223256"/>
            <a:ext cx="6250755" cy="23440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6" y="4672189"/>
            <a:ext cx="8867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获取记录数和扫描数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6" y="1090965"/>
            <a:ext cx="6074759" cy="1652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8" y="3322815"/>
            <a:ext cx="8244769" cy="3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获取辐照量与温度的转换系数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2" y="915634"/>
            <a:ext cx="5409535" cy="28209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58" y="3736622"/>
            <a:ext cx="7496920" cy="3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95" y="1258534"/>
            <a:ext cx="6798799" cy="174635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867" y="4206523"/>
            <a:ext cx="9020704" cy="591256"/>
            <a:chOff x="-166688" y="3314700"/>
            <a:chExt cx="9477375" cy="6762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6688" y="3314700"/>
              <a:ext cx="9477375" cy="2286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61926" y="3543300"/>
              <a:ext cx="9467850" cy="2000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33351" y="3743325"/>
              <a:ext cx="9439275" cy="247650"/>
            </a:xfrm>
            <a:prstGeom prst="rect">
              <a:avLst/>
            </a:prstGeom>
          </p:spPr>
        </p:pic>
      </p:grpSp>
      <p:sp>
        <p:nvSpPr>
          <p:cNvPr id="11" name="圆角矩形 10"/>
          <p:cNvSpPr/>
          <p:nvPr/>
        </p:nvSpPr>
        <p:spPr>
          <a:xfrm>
            <a:off x="4131733" y="132556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获取设备温度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60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</a:t>
            </a:r>
            <a:r>
              <a:rPr lang="en-US" altLang="zh-CN" sz="1200" dirty="0" smtClean="0"/>
              <a:t>cold space fixed bias correction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40" y="998537"/>
            <a:ext cx="4894327" cy="25800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5" y="3911071"/>
            <a:ext cx="8427155" cy="26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提取扫描线数和时间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30" y="1032935"/>
            <a:ext cx="5339222" cy="26585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" y="4202642"/>
            <a:ext cx="9105336" cy="11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提取品质位 （</a:t>
            </a:r>
            <a:r>
              <a:rPr lang="en-US" altLang="zh-CN" sz="1200" dirty="0" smtClean="0"/>
              <a:t>good  = 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67" y="794104"/>
            <a:ext cx="4744331" cy="3842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1" y="4563712"/>
            <a:ext cx="8348838" cy="2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提取校正品质位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79" y="929040"/>
            <a:ext cx="4600575" cy="2809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3" y="3905955"/>
            <a:ext cx="8720198" cy="27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92198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提取每个通道校正系数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80" y="794104"/>
            <a:ext cx="4291409" cy="25123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12" y="3190289"/>
            <a:ext cx="8297744" cy="34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获取卫星高度和角度信息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22" y="939976"/>
            <a:ext cx="3810000" cy="3171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3" y="4589657"/>
            <a:ext cx="8723136" cy="18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805" y="0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584" y="1159580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软件包内容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文件解析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流程、解析、函数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bufr1b.f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解析（还未完成）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1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31709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获取经纬度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9" y="794104"/>
            <a:ext cx="3867150" cy="4248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3" y="5170314"/>
            <a:ext cx="8628415" cy="14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68790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获取表面信息（海洋</a:t>
            </a:r>
            <a:r>
              <a:rPr lang="en-US" altLang="zh-CN" sz="1200" dirty="0" smtClean="0"/>
              <a:t>or</a:t>
            </a:r>
            <a:r>
              <a:rPr lang="zh-CN" altLang="en-US" sz="1200" dirty="0" smtClean="0"/>
              <a:t>陆地）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04" y="940860"/>
            <a:ext cx="5416399" cy="43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36523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获取通道计数并转换为辐照量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9" y="978429"/>
            <a:ext cx="4905490" cy="55239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67" y="4967435"/>
            <a:ext cx="6635044" cy="1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46211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通道辐照量转换为</a:t>
            </a:r>
            <a:r>
              <a:rPr lang="en-US" altLang="zh-CN" sz="1200" dirty="0" smtClean="0"/>
              <a:t>Ta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Tb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09" y="1019882"/>
            <a:ext cx="6026348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</a:t>
            </a:r>
            <a:r>
              <a:rPr lang="en-US" altLang="zh-CN" sz="1200" dirty="0" smtClean="0"/>
              <a:t>IEEE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BUFR</a:t>
            </a:r>
            <a:r>
              <a:rPr lang="zh-CN" altLang="en-US" sz="1200" dirty="0" smtClean="0"/>
              <a:t>文件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192"/>
            <a:ext cx="4487686" cy="52818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33" y="1127192"/>
            <a:ext cx="4525867" cy="53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5" y="935123"/>
            <a:ext cx="4853517" cy="572267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233333" y="124177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输出统计信息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1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57363"/>
            <a:ext cx="8854017" cy="150883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解析：函数说明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SUBROUTINE DATTIM(IDT,NDT)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16" y="707849"/>
            <a:ext cx="6019952" cy="42028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04847" y="5204178"/>
            <a:ext cx="3465689" cy="124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将三元数组表示的时间转换为“年月日时分秒”的形式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0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57363"/>
            <a:ext cx="8854017" cy="150883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解析：函数说明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FUNCTION ICHARS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CWORD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LEN)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4847" y="5204178"/>
            <a:ext cx="3465689" cy="124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把字符串转换为整数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804861"/>
            <a:ext cx="7066497" cy="33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57363"/>
            <a:ext cx="8854017" cy="150883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解析：函数说明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FUNCTION LANSEA(RLAT,RLON,LEVEL)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4847" y="5204178"/>
            <a:ext cx="3465689" cy="124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判断扫描点是海洋还是陆地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32" y="574674"/>
            <a:ext cx="6493823" cy="44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57363"/>
            <a:ext cx="8854017" cy="150883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解析：函数说明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FUNCTION LBIT(J,ARRAY)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4847" y="5204178"/>
            <a:ext cx="3465689" cy="124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字节为单位的数组中，取出地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个比特位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20" y="725664"/>
            <a:ext cx="6715069" cy="34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软件包内容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27289"/>
            <a:ext cx="7886700" cy="5149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tranamsua.f</a:t>
            </a:r>
            <a:r>
              <a:rPr lang="en-US" altLang="zh-CN" sz="2000" dirty="0" smtClean="0"/>
              <a:t> : </a:t>
            </a:r>
            <a:r>
              <a:rPr lang="en-US" altLang="zh-CN" sz="2000" dirty="0" err="1" smtClean="0"/>
              <a:t>amsu</a:t>
            </a:r>
            <a:r>
              <a:rPr lang="en-US" altLang="zh-CN" sz="2000" dirty="0" smtClean="0"/>
              <a:t>-a -&gt; </a:t>
            </a:r>
            <a:r>
              <a:rPr lang="en-US" altLang="zh-CN" sz="2000" dirty="0" err="1" smtClean="0"/>
              <a:t>bufr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tranamsub.f</a:t>
            </a:r>
            <a:r>
              <a:rPr lang="en-US" altLang="zh-CN" sz="2000" dirty="0" smtClean="0"/>
              <a:t> : </a:t>
            </a:r>
            <a:r>
              <a:rPr lang="en-US" altLang="zh-CN" sz="2000" dirty="0" err="1" smtClean="0"/>
              <a:t>amsu</a:t>
            </a:r>
            <a:r>
              <a:rPr lang="en-US" altLang="zh-CN" sz="2000" dirty="0" smtClean="0"/>
              <a:t>-b -&gt; </a:t>
            </a:r>
            <a:r>
              <a:rPr lang="en-US" altLang="zh-CN" sz="2000" dirty="0" err="1" smtClean="0"/>
              <a:t>bufr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bufr1b.f : SUBROUTINE BUFR1B(LUBFR,SUBSET,NREAL,NCHAN,RDATA,NREP)</a:t>
            </a:r>
          </a:p>
          <a:p>
            <a:pPr marL="0" indent="0">
              <a:buNone/>
            </a:pPr>
            <a:r>
              <a:rPr lang="en-US" altLang="zh-CN" sz="2000" dirty="0" smtClean="0"/>
              <a:t>  rfac.inc : </a:t>
            </a:r>
            <a:r>
              <a:rPr lang="en-US" altLang="zh-CN" sz="2000" dirty="0" err="1" smtClean="0"/>
              <a:t>rfac</a:t>
            </a:r>
            <a:r>
              <a:rPr lang="en-US" altLang="zh-CN" sz="2000" dirty="0" smtClean="0"/>
              <a:t> = 1</a:t>
            </a:r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文件夹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ncep_bufr</a:t>
            </a:r>
            <a:r>
              <a:rPr lang="en-US" altLang="zh-CN" sz="2000" dirty="0" smtClean="0"/>
              <a:t> : ncepbufr_w64.a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w3lib : libw3.a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table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bufr_amsua15_ta2tb.txt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bufr_amsua16_ta2tb.txt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bufrtab.021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lowtopog.dat</a:t>
            </a:r>
          </a:p>
        </p:txBody>
      </p:sp>
    </p:spTree>
    <p:extLst>
      <p:ext uri="{BB962C8B-B14F-4D97-AF65-F5344CB8AC3E}">
        <p14:creationId xmlns:p14="http://schemas.microsoft.com/office/powerpoint/2010/main" val="30583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57363"/>
            <a:ext cx="8854017" cy="150883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解析：函数说明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FUNCTION MBYTE(J,LENGTH,JARRAY)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4847" y="5204178"/>
            <a:ext cx="3465689" cy="124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JARRAY</a:t>
            </a:r>
            <a:r>
              <a:rPr lang="zh-CN" altLang="en-US" dirty="0" smtClean="0"/>
              <a:t>数组中，第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位到</a:t>
            </a:r>
            <a:r>
              <a:rPr lang="en-US" altLang="zh-CN" dirty="0" smtClean="0"/>
              <a:t>J+LENGTH</a:t>
            </a:r>
            <a:r>
              <a:rPr lang="zh-CN" altLang="en-US" dirty="0" smtClean="0"/>
              <a:t>位的数据，转换成整数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37" y="673628"/>
            <a:ext cx="6264406" cy="43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57363"/>
            <a:ext cx="8854017" cy="150883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解析：函数说明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FUNCTION XFLOAT(JB,IARRAY)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4847" y="5204178"/>
            <a:ext cx="3465689" cy="124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JARRAY</a:t>
            </a:r>
            <a:r>
              <a:rPr lang="zh-CN" altLang="en-US" dirty="0" smtClean="0"/>
              <a:t>数组中，连续两个字节的数据转成整型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35" y="835554"/>
            <a:ext cx="6566841" cy="385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57363"/>
            <a:ext cx="8854017" cy="150883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bufr1b.f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4847" y="5458177"/>
            <a:ext cx="3465689" cy="124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将数据转换成</a:t>
            </a:r>
            <a:r>
              <a:rPr lang="en-US" altLang="zh-CN" dirty="0" smtClean="0"/>
              <a:t>BUFR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60" y="744714"/>
            <a:ext cx="5419725" cy="1123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60" y="1868664"/>
            <a:ext cx="5372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93" y="773465"/>
            <a:ext cx="6486525" cy="1495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3" y="2975730"/>
            <a:ext cx="8744303" cy="458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83" y="4896239"/>
            <a:ext cx="6750757" cy="6514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9982" y="3494802"/>
            <a:ext cx="8744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http://www.ncdc.noaa.gov/oa/pod</a:t>
            </a:r>
            <a:r>
              <a:rPr lang="en-US" altLang="zh-CN" dirty="0" smtClean="0"/>
              <a:t>-</a:t>
            </a:r>
            <a:r>
              <a:rPr lang="zh-CN" altLang="en-US" dirty="0" smtClean="0"/>
              <a:t>guide/ncdc/docs/klm/html/c8/sec83163-2.htm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9982" y="5743978"/>
            <a:ext cx="885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http://www.ncdc.noaa.gov/oa/pod-guide/ncdc/docs/klm/html/c8/sec83162-1.htm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171" y="4410074"/>
            <a:ext cx="7886700" cy="38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这个文件是将</a:t>
            </a:r>
            <a:r>
              <a:rPr lang="en-US" altLang="zh-CN" sz="2000" dirty="0" err="1" smtClean="0"/>
              <a:t>amsu</a:t>
            </a:r>
            <a:r>
              <a:rPr lang="en-US" altLang="zh-CN" sz="2000" dirty="0" smtClean="0"/>
              <a:t>-a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1b </a:t>
            </a:r>
            <a:r>
              <a:rPr lang="zh-CN" altLang="en-US" sz="2000" dirty="0" smtClean="0"/>
              <a:t>数据转换为</a:t>
            </a:r>
            <a:r>
              <a:rPr lang="en-US" altLang="zh-CN" sz="2000" dirty="0" err="1" smtClean="0"/>
              <a:t>bufr</a:t>
            </a:r>
            <a:r>
              <a:rPr lang="zh-CN" altLang="en-US" sz="2000" dirty="0" smtClean="0"/>
              <a:t>输出的主程序。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2" y="1188685"/>
            <a:ext cx="7430941" cy="2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解析：输入文件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015997"/>
            <a:ext cx="5774990" cy="237066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289983" y="3849510"/>
            <a:ext cx="8605661" cy="255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05 : </a:t>
            </a:r>
            <a:r>
              <a:rPr lang="zh-CN" altLang="en-US" sz="2000" dirty="0" smtClean="0"/>
              <a:t>标准输入（键盘）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11 : </a:t>
            </a:r>
            <a:r>
              <a:rPr lang="en-US" altLang="zh-CN" sz="2000" dirty="0" err="1" smtClean="0"/>
              <a:t>amsu</a:t>
            </a:r>
            <a:r>
              <a:rPr lang="en-US" altLang="zh-CN" sz="2000" dirty="0" smtClean="0"/>
              <a:t>-a </a:t>
            </a:r>
            <a:r>
              <a:rPr lang="zh-CN" altLang="en-US" sz="2000" dirty="0" smtClean="0"/>
              <a:t>数据文件    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12 : BUFR </a:t>
            </a:r>
            <a:r>
              <a:rPr lang="zh-CN" altLang="en-US" sz="2000" dirty="0" smtClean="0"/>
              <a:t>表记录文件    </a:t>
            </a:r>
            <a:r>
              <a:rPr lang="en-US" altLang="zh-CN" sz="2000" dirty="0" smtClean="0"/>
              <a:t>bufrtab.021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21 : Ta-&gt;Tb </a:t>
            </a:r>
            <a:r>
              <a:rPr lang="zh-CN" altLang="en-US" sz="2000" dirty="0" smtClean="0"/>
              <a:t>转换系数文件    </a:t>
            </a:r>
            <a:r>
              <a:rPr lang="en-US" altLang="zh-CN" sz="2000" dirty="0" smtClean="0"/>
              <a:t>bufr_amsua15_ta2tb.txt/bufr_amsua16_ta2tb.txt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41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地形文件    </a:t>
            </a:r>
            <a:r>
              <a:rPr lang="en-US" altLang="zh-CN" sz="2000" dirty="0" smtClean="0"/>
              <a:t>lowtopog.dat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685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解析：输出文件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89983" y="3239910"/>
            <a:ext cx="8605661" cy="255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06 : </a:t>
            </a:r>
            <a:r>
              <a:rPr lang="zh-CN" altLang="en-US" sz="2000" dirty="0" smtClean="0"/>
              <a:t>标准输出（屏幕）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51 : IEEE </a:t>
            </a:r>
            <a:r>
              <a:rPr lang="zh-CN" altLang="en-US" sz="2000" dirty="0" smtClean="0"/>
              <a:t>格式的</a:t>
            </a:r>
            <a:r>
              <a:rPr lang="en-US" altLang="zh-CN" sz="2000" dirty="0" err="1" smtClean="0"/>
              <a:t>amsu</a:t>
            </a:r>
            <a:r>
              <a:rPr lang="en-US" altLang="zh-CN" sz="2000" dirty="0" smtClean="0"/>
              <a:t>-a Tb</a:t>
            </a:r>
            <a:r>
              <a:rPr lang="zh-CN" altLang="en-US" sz="2000" dirty="0" smtClean="0"/>
              <a:t>数据文件    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52 : BUFR  </a:t>
            </a:r>
            <a:r>
              <a:rPr lang="zh-CN" altLang="en-US" sz="2000" dirty="0" smtClean="0"/>
              <a:t>格式的</a:t>
            </a:r>
            <a:r>
              <a:rPr lang="en-US" altLang="zh-CN" sz="2000" dirty="0" smtClean="0"/>
              <a:t>Tb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53 : BUFR  </a:t>
            </a:r>
            <a:r>
              <a:rPr lang="zh-CN" altLang="en-US" sz="2000" dirty="0" smtClean="0"/>
              <a:t>格式的</a:t>
            </a:r>
            <a:r>
              <a:rPr lang="en-US" altLang="zh-CN" sz="2000" dirty="0" smtClean="0"/>
              <a:t>Ta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3" y="1174044"/>
            <a:ext cx="6630618" cy="13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箭头连接符 43"/>
          <p:cNvCxnSpPr/>
          <p:nvPr/>
        </p:nvCxnSpPr>
        <p:spPr>
          <a:xfrm flipH="1">
            <a:off x="7405485" y="2540184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7416784" y="3344561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7416784" y="4211097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416784" y="5095335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667306" y="5734998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4679221" y="1532269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693327" y="5729841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667933" y="2159399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679222" y="2833096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679222" y="3529483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679222" y="4305707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679222" y="5077055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693332" y="1489870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693331" y="2159399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1693330" y="2919682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693329" y="3589211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693328" y="4273994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1704620" y="5007413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45066" y="1038315"/>
            <a:ext cx="1896533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初始化</a:t>
            </a:r>
            <a:r>
              <a:rPr lang="en-US" altLang="zh-CN" sz="1200" dirty="0" smtClean="0"/>
              <a:t>Ta-&gt;Tb</a:t>
            </a:r>
            <a:r>
              <a:rPr lang="zh-CN" altLang="en-US" sz="1200" dirty="0" smtClean="0"/>
              <a:t>转换系数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756354" y="1933665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</a:t>
            </a:r>
            <a:r>
              <a:rPr lang="en-US" altLang="zh-CN" sz="1200" dirty="0" smtClean="0"/>
              <a:t>NOAA</a:t>
            </a:r>
            <a:r>
              <a:rPr lang="zh-CN" altLang="en-US" sz="1200" dirty="0" smtClean="0"/>
              <a:t>卫星类型（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767643" y="2629694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获取数据类型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778932" y="3340535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获取记录数和扫描数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790221" y="4051376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获取辐照量与温度的转换系数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778932" y="4764669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获取设备温度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790221" y="5473340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</a:t>
            </a:r>
            <a:r>
              <a:rPr lang="en-US" altLang="zh-CN" sz="1200" dirty="0" smtClean="0"/>
              <a:t>cold space fixed bias correction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3708379" y="1978843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提取扫描线数和时间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708378" y="2623561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提取品质位 （</a:t>
            </a:r>
            <a:r>
              <a:rPr lang="en-US" altLang="zh-CN" sz="1200" dirty="0" smtClean="0"/>
              <a:t>good  = 0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3708377" y="3298772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提取校正品质位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3708375" y="4744954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获取卫星高度和角度信息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708376" y="4007759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提取每个通道校正系数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3725309" y="5515181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获取经纬度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6491101" y="1990109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获取表面信息（海洋</a:t>
            </a:r>
            <a:r>
              <a:rPr lang="en-US" altLang="zh-CN" sz="1200" dirty="0" smtClean="0"/>
              <a:t>or</a:t>
            </a:r>
            <a:r>
              <a:rPr lang="zh-CN" altLang="en-US" sz="1200" dirty="0" smtClean="0"/>
              <a:t>陆地）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6468517" y="2993423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获取通道计数并</a:t>
            </a:r>
            <a:r>
              <a:rPr lang="zh-CN" altLang="en-US" sz="1200" dirty="0" smtClean="0"/>
              <a:t>转换为辐照量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491099" y="3826106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通道辐照量转换为</a:t>
            </a:r>
            <a:r>
              <a:rPr lang="en-US" altLang="zh-CN" sz="1200" dirty="0" smtClean="0"/>
              <a:t>Ta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Tb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491099" y="4675530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</a:t>
            </a:r>
            <a:r>
              <a:rPr lang="en-US" altLang="zh-CN" sz="1200" dirty="0" smtClean="0"/>
              <a:t>IEEE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BUFR</a:t>
            </a:r>
            <a:r>
              <a:rPr lang="zh-CN" altLang="en-US" sz="1200" dirty="0" smtClean="0"/>
              <a:t>文件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6491102" y="5529784"/>
            <a:ext cx="1896533" cy="541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输出统计信息</a:t>
            </a:r>
            <a:endParaRPr lang="zh-CN" altLang="en-US" sz="1200" dirty="0"/>
          </a:p>
        </p:txBody>
      </p:sp>
      <p:sp>
        <p:nvSpPr>
          <p:cNvPr id="50" name="椭圆 49"/>
          <p:cNvSpPr/>
          <p:nvPr/>
        </p:nvSpPr>
        <p:spPr>
          <a:xfrm>
            <a:off x="1570397" y="6209484"/>
            <a:ext cx="247114" cy="2471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555662" y="1473935"/>
            <a:ext cx="247114" cy="2471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4544376" y="6214641"/>
            <a:ext cx="247114" cy="2471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7405497" y="1533901"/>
            <a:ext cx="1" cy="4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281938" y="1475567"/>
            <a:ext cx="247114" cy="2471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直接连接符 66"/>
          <p:cNvCxnSpPr/>
          <p:nvPr/>
        </p:nvCxnSpPr>
        <p:spPr>
          <a:xfrm flipH="1" flipV="1">
            <a:off x="2967739" y="3208098"/>
            <a:ext cx="1710857" cy="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2957060" y="1761750"/>
            <a:ext cx="10679" cy="145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2956450" y="1761750"/>
            <a:ext cx="1722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941965" y="2703763"/>
            <a:ext cx="68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 good</a:t>
            </a:r>
            <a:endParaRPr lang="zh-CN" altLang="en-US" sz="1200" dirty="0"/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6220178" y="5443797"/>
            <a:ext cx="1196606" cy="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6186312" y="1761751"/>
            <a:ext cx="19738" cy="369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12486" y="1761750"/>
            <a:ext cx="147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左大括号 96"/>
          <p:cNvSpPr/>
          <p:nvPr/>
        </p:nvSpPr>
        <p:spPr>
          <a:xfrm>
            <a:off x="471303" y="1990109"/>
            <a:ext cx="273763" cy="4025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43505" y="3579138"/>
            <a:ext cx="461665" cy="18872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读取头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8630921" y="3694527"/>
            <a:ext cx="461665" cy="18872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读数据</a:t>
            </a:r>
            <a:endParaRPr lang="zh-CN" altLang="en-US" dirty="0"/>
          </a:p>
        </p:txBody>
      </p:sp>
      <p:sp>
        <p:nvSpPr>
          <p:cNvPr id="100" name="左大括号 99"/>
          <p:cNvSpPr/>
          <p:nvPr/>
        </p:nvSpPr>
        <p:spPr>
          <a:xfrm flipH="1">
            <a:off x="8342453" y="2027855"/>
            <a:ext cx="338638" cy="4025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92977" y="188206"/>
            <a:ext cx="1896533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初始化</a:t>
            </a:r>
            <a:r>
              <a:rPr lang="en-US" altLang="zh-CN" sz="1200" dirty="0" smtClean="0"/>
              <a:t>Ta-&gt;Tb</a:t>
            </a:r>
            <a:r>
              <a:rPr lang="zh-CN" altLang="en-US" sz="1200" dirty="0" smtClean="0"/>
              <a:t>转换系数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3" y="794104"/>
            <a:ext cx="4052962" cy="30328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48" y="839260"/>
            <a:ext cx="4756152" cy="55013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9983" y="4301067"/>
            <a:ext cx="3943350" cy="1670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r>
              <a:rPr lang="en-US" altLang="zh-CN" dirty="0" smtClean="0"/>
              <a:t>bufr_amsua15_ta2tb.txt </a:t>
            </a:r>
            <a:r>
              <a:rPr lang="zh-CN" altLang="en-US" dirty="0" smtClean="0"/>
              <a:t>中读取转换系数。如果没有，则使用默认的转换系数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5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83" y="252237"/>
            <a:ext cx="7886700" cy="413807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tranamsua.f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解析：程序流程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68799" y="197203"/>
            <a:ext cx="1896533" cy="541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</a:t>
            </a:r>
            <a:r>
              <a:rPr lang="en-US" altLang="zh-CN" sz="1200" dirty="0" smtClean="0"/>
              <a:t>NOAA</a:t>
            </a:r>
            <a:r>
              <a:rPr lang="zh-CN" altLang="en-US" sz="1200" dirty="0" smtClean="0"/>
              <a:t>卫星类型（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66" y="765156"/>
            <a:ext cx="5452265" cy="43940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" y="5159218"/>
            <a:ext cx="9019823" cy="15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724</Words>
  <Application>Microsoft Office PowerPoint</Application>
  <PresentationFormat>全屏显示(4:3)</PresentationFormat>
  <Paragraphs>125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黑体</vt:lpstr>
      <vt:lpstr>宋体</vt:lpstr>
      <vt:lpstr>Arial</vt:lpstr>
      <vt:lpstr>Calibri</vt:lpstr>
      <vt:lpstr>Calibri Light</vt:lpstr>
      <vt:lpstr>Office 主题</vt:lpstr>
      <vt:lpstr>For YS</vt:lpstr>
      <vt:lpstr>内容</vt:lpstr>
      <vt:lpstr>软件包内容</vt:lpstr>
      <vt:lpstr>tranamsua.f 解析</vt:lpstr>
      <vt:lpstr>tranamsua.f 解析：输入文件</vt:lpstr>
      <vt:lpstr>tranamsua.f 解析：输出文件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解析：程序流程</vt:lpstr>
      <vt:lpstr>tranamsua.f 解析：函数说明 SUBROUTINE DATTIM(IDT,NDT)</vt:lpstr>
      <vt:lpstr>tranamsua.f 解析：函数说明 INTEGER FUNCTION ICHARS（CWORD，LEN)</vt:lpstr>
      <vt:lpstr>tranamsua.f 解析：函数说明 INTEGER FUNCTION LANSEA(RLAT,RLON,LEVEL)</vt:lpstr>
      <vt:lpstr>tranamsua.f 解析：函数说明 INTEGER FUNCTION LBIT(J,ARRAY)</vt:lpstr>
      <vt:lpstr>tranamsua.f 解析：函数说明 INTEGER FUNCTION MBYTE(J,LENGTH,JARRAY)</vt:lpstr>
      <vt:lpstr>tranamsua.f 解析：函数说明 INTEGER FUNCTION XFLOAT(JB,IARRAY)</vt:lpstr>
      <vt:lpstr>bufr1b.f 解析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zxt</dc:creator>
  <cp:lastModifiedBy>zxt</cp:lastModifiedBy>
  <cp:revision>86</cp:revision>
  <dcterms:created xsi:type="dcterms:W3CDTF">2014-09-18T07:02:38Z</dcterms:created>
  <dcterms:modified xsi:type="dcterms:W3CDTF">2014-09-18T11:26:23Z</dcterms:modified>
</cp:coreProperties>
</file>