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1" autoAdjust="0"/>
    <p:restoredTop sz="94660"/>
  </p:normalViewPr>
  <p:slideViewPr>
    <p:cSldViewPr snapToGrid="0">
      <p:cViewPr varScale="1">
        <p:scale>
          <a:sx n="84" d="100"/>
          <a:sy n="84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7B64-F926-4705-96C2-6FA9B5FA3D16}" type="datetimeFigureOut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C96A-B46F-447E-87FC-F10FC0F1F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25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7B64-F926-4705-96C2-6FA9B5FA3D16}" type="datetimeFigureOut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C96A-B46F-447E-87FC-F10FC0F1F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43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7B64-F926-4705-96C2-6FA9B5FA3D16}" type="datetimeFigureOut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C96A-B46F-447E-87FC-F10FC0F1F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46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7B64-F926-4705-96C2-6FA9B5FA3D16}" type="datetimeFigureOut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C96A-B46F-447E-87FC-F10FC0F1F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27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7B64-F926-4705-96C2-6FA9B5FA3D16}" type="datetimeFigureOut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C96A-B46F-447E-87FC-F10FC0F1F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5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7B64-F926-4705-96C2-6FA9B5FA3D16}" type="datetimeFigureOut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C96A-B46F-447E-87FC-F10FC0F1F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95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7B64-F926-4705-96C2-6FA9B5FA3D16}" type="datetimeFigureOut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C96A-B46F-447E-87FC-F10FC0F1F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14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7B64-F926-4705-96C2-6FA9B5FA3D16}" type="datetimeFigureOut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C96A-B46F-447E-87FC-F10FC0F1F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69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7B64-F926-4705-96C2-6FA9B5FA3D16}" type="datetimeFigureOut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C96A-B46F-447E-87FC-F10FC0F1F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85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7B64-F926-4705-96C2-6FA9B5FA3D16}" type="datetimeFigureOut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C96A-B46F-447E-87FC-F10FC0F1F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04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7B64-F926-4705-96C2-6FA9B5FA3D16}" type="datetimeFigureOut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C96A-B46F-447E-87FC-F10FC0F1F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96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7B64-F926-4705-96C2-6FA9B5FA3D16}" type="datetimeFigureOut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AC96A-B46F-447E-87FC-F10FC0F1F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0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For YS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20140924</a:t>
            </a:r>
          </a:p>
          <a:p>
            <a:r>
              <a:rPr lang="en-US" altLang="zh-CN" dirty="0"/>
              <a:t>Tong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08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889" y="70778"/>
            <a:ext cx="8545689" cy="609600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tranamsua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修改后的运行结果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RadASCII.txt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842962"/>
            <a:ext cx="89439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3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600" y="112889"/>
            <a:ext cx="2404533" cy="60960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512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头的资料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2" y="818267"/>
            <a:ext cx="5448893" cy="51196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文本框 4"/>
          <p:cNvSpPr txBox="1"/>
          <p:nvPr/>
        </p:nvSpPr>
        <p:spPr>
          <a:xfrm>
            <a:off x="5983111" y="519289"/>
            <a:ext cx="2619022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左边是一个典型的带</a:t>
            </a:r>
            <a:r>
              <a:rPr lang="en-US" altLang="zh-CN" sz="2000" dirty="0" smtClean="0">
                <a:latin typeface="+mn-ea"/>
              </a:rPr>
              <a:t>512</a:t>
            </a:r>
            <a:r>
              <a:rPr lang="zh-CN" altLang="en-US" sz="2000" dirty="0" smtClean="0">
                <a:latin typeface="+mn-ea"/>
              </a:rPr>
              <a:t>头的文件。从中可以看出，头中的信息并不多。主要就是记录了资料的类型，记录时间等信息。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后面的数字：</a:t>
            </a:r>
            <a:r>
              <a:rPr lang="en-US" altLang="zh-CN" sz="2000" dirty="0" smtClean="0">
                <a:latin typeface="+mn-ea"/>
              </a:rPr>
              <a:t>2560</a:t>
            </a:r>
            <a:r>
              <a:rPr lang="zh-CN" altLang="en-US" sz="2000" dirty="0" smtClean="0">
                <a:latin typeface="+mn-ea"/>
              </a:rPr>
              <a:t>和</a:t>
            </a:r>
            <a:r>
              <a:rPr lang="en-US" altLang="zh-CN" sz="2000" dirty="0" smtClean="0">
                <a:latin typeface="+mn-ea"/>
              </a:rPr>
              <a:t>857</a:t>
            </a:r>
            <a:r>
              <a:rPr lang="zh-CN" altLang="en-US" sz="2000" dirty="0" smtClean="0">
                <a:latin typeface="+mn-ea"/>
              </a:rPr>
              <a:t>分别代表后面的记录，每个长度是</a:t>
            </a:r>
            <a:r>
              <a:rPr lang="en-US" altLang="zh-CN" sz="2000" dirty="0" smtClean="0">
                <a:latin typeface="+mn-ea"/>
              </a:rPr>
              <a:t>2560</a:t>
            </a:r>
            <a:r>
              <a:rPr lang="zh-CN" altLang="en-US" sz="2000" dirty="0" smtClean="0">
                <a:latin typeface="+mn-ea"/>
              </a:rPr>
              <a:t>个字节，共有</a:t>
            </a:r>
            <a:r>
              <a:rPr lang="en-US" altLang="zh-CN" sz="2000" dirty="0" smtClean="0">
                <a:latin typeface="+mn-ea"/>
              </a:rPr>
              <a:t>857</a:t>
            </a:r>
            <a:r>
              <a:rPr lang="zh-CN" altLang="en-US" sz="2000" dirty="0" smtClean="0">
                <a:latin typeface="+mn-ea"/>
              </a:rPr>
              <a:t>条记录</a:t>
            </a:r>
            <a:endParaRPr lang="zh-CN" altLang="en-US" sz="2000" dirty="0"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83111" y="4656667"/>
            <a:ext cx="2619022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分析了多个文件发现，这种格式的数据只是在前面多了</a:t>
            </a:r>
            <a:r>
              <a:rPr lang="en-US" altLang="zh-CN" sz="2000" dirty="0" smtClean="0">
                <a:latin typeface="+mj-ea"/>
                <a:ea typeface="+mj-ea"/>
              </a:rPr>
              <a:t>512</a:t>
            </a:r>
            <a:r>
              <a:rPr lang="zh-CN" altLang="en-US" sz="2000" dirty="0" smtClean="0">
                <a:latin typeface="+mj-ea"/>
                <a:ea typeface="+mj-ea"/>
              </a:rPr>
              <a:t>字节的头，后面的数据并没有改变。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5723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600" y="112889"/>
            <a:ext cx="3397956" cy="609600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tranamsua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程序的修改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4090" y="891822"/>
            <a:ext cx="7394222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为了能够处理带</a:t>
            </a:r>
            <a:r>
              <a:rPr lang="en-US" altLang="zh-CN" sz="2000" dirty="0" smtClean="0">
                <a:latin typeface="+mn-ea"/>
              </a:rPr>
              <a:t>512</a:t>
            </a:r>
            <a:r>
              <a:rPr lang="zh-CN" altLang="en-US" sz="2000" dirty="0" smtClean="0">
                <a:latin typeface="+mn-ea"/>
              </a:rPr>
              <a:t>头的文件，对</a:t>
            </a:r>
            <a:r>
              <a:rPr lang="en-US" altLang="zh-CN" sz="2000" dirty="0" err="1" smtClean="0">
                <a:latin typeface="+mn-ea"/>
              </a:rPr>
              <a:t>tranamsua</a:t>
            </a:r>
            <a:r>
              <a:rPr lang="zh-CN" altLang="en-US" sz="2000" dirty="0" smtClean="0">
                <a:latin typeface="+mn-ea"/>
              </a:rPr>
              <a:t>程序作了修改，使其可以自动处理带头和不带头的文件。同时可以输出字符形式的</a:t>
            </a:r>
            <a:r>
              <a:rPr lang="en-US" altLang="zh-CN" sz="2000" dirty="0" smtClean="0">
                <a:latin typeface="+mn-ea"/>
              </a:rPr>
              <a:t>Ta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Tb</a:t>
            </a:r>
            <a:r>
              <a:rPr lang="zh-CN" altLang="en-US" sz="2000" dirty="0" smtClean="0">
                <a:latin typeface="+mn-ea"/>
              </a:rPr>
              <a:t>，以及</a:t>
            </a:r>
            <a:r>
              <a:rPr lang="en-US" altLang="zh-CN" sz="2000" dirty="0" smtClean="0">
                <a:latin typeface="+mn-ea"/>
              </a:rPr>
              <a:t>radiance</a:t>
            </a:r>
            <a:r>
              <a:rPr lang="zh-CN" altLang="en-US" sz="2000" dirty="0" smtClean="0">
                <a:latin typeface="+mn-ea"/>
              </a:rPr>
              <a:t>文件， 方便数据的查看。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修改之后的程序，会多输出三个文件，分别是：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TaASCII.txt    TbASCII.txt    RadASCII.txt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28" y="3383969"/>
            <a:ext cx="5340527" cy="30103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6468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599" y="112889"/>
            <a:ext cx="8545689" cy="609600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tranamsua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程序的修改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SUBROUTINE MYRHEAD(LUMIN,i512)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68690" y="5407378"/>
            <a:ext cx="4955824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512</a:t>
            </a:r>
            <a:r>
              <a:rPr lang="zh-CN" altLang="en-US" sz="2000" dirty="0" smtClean="0">
                <a:latin typeface="+mn-ea"/>
              </a:rPr>
              <a:t>头格式文件的判断函数。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如果带</a:t>
            </a:r>
            <a:r>
              <a:rPr lang="en-US" altLang="zh-CN" sz="2000" dirty="0" smtClean="0">
                <a:latin typeface="+mn-ea"/>
              </a:rPr>
              <a:t>512</a:t>
            </a:r>
            <a:r>
              <a:rPr lang="zh-CN" altLang="en-US" sz="2000" dirty="0" smtClean="0">
                <a:latin typeface="+mn-ea"/>
              </a:rPr>
              <a:t>的头，则变量</a:t>
            </a:r>
            <a:r>
              <a:rPr lang="en-US" altLang="zh-CN" sz="2000" dirty="0" smtClean="0">
                <a:latin typeface="+mn-ea"/>
              </a:rPr>
              <a:t>i512</a:t>
            </a:r>
            <a:r>
              <a:rPr lang="zh-CN" altLang="en-US" sz="2000" dirty="0" smtClean="0">
                <a:latin typeface="+mn-ea"/>
              </a:rPr>
              <a:t>为</a:t>
            </a:r>
            <a:r>
              <a:rPr lang="en-US" altLang="zh-CN" sz="2000" dirty="0" smtClean="0">
                <a:latin typeface="+mn-ea"/>
              </a:rPr>
              <a:t>YES</a:t>
            </a:r>
          </a:p>
          <a:p>
            <a:r>
              <a:rPr lang="zh-CN" altLang="en-US" sz="2000" dirty="0" smtClean="0">
                <a:latin typeface="+mn-ea"/>
              </a:rPr>
              <a:t>如果不带，则</a:t>
            </a:r>
            <a:r>
              <a:rPr lang="en-US" altLang="zh-CN" sz="2000" dirty="0" smtClean="0">
                <a:latin typeface="+mn-ea"/>
              </a:rPr>
              <a:t>i512</a:t>
            </a:r>
            <a:r>
              <a:rPr lang="zh-CN" altLang="en-US" sz="2000" dirty="0" smtClean="0">
                <a:latin typeface="+mn-ea"/>
              </a:rPr>
              <a:t>为</a:t>
            </a:r>
            <a:r>
              <a:rPr lang="en-US" altLang="zh-CN" sz="2000" dirty="0" smtClean="0">
                <a:latin typeface="+mn-ea"/>
              </a:rPr>
              <a:t>NO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784" y="925688"/>
            <a:ext cx="5091730" cy="39285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562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2710"/>
            <a:ext cx="8545689" cy="609600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tranamsua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程序的修改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读取方式修改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4068" y="5915378"/>
            <a:ext cx="836506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因为要读取</a:t>
            </a:r>
            <a:r>
              <a:rPr lang="en-US" altLang="zh-CN" sz="2000" dirty="0" smtClean="0">
                <a:latin typeface="+mn-ea"/>
              </a:rPr>
              <a:t>512</a:t>
            </a:r>
            <a:r>
              <a:rPr lang="zh-CN" altLang="en-US" sz="2000" dirty="0" smtClean="0">
                <a:latin typeface="+mn-ea"/>
              </a:rPr>
              <a:t>的头，所以把</a:t>
            </a:r>
            <a:r>
              <a:rPr lang="en-US" altLang="zh-CN" sz="2000" dirty="0" err="1" smtClean="0">
                <a:latin typeface="+mn-ea"/>
              </a:rPr>
              <a:t>recl</a:t>
            </a:r>
            <a:r>
              <a:rPr lang="zh-CN" altLang="en-US" sz="2000" dirty="0" smtClean="0">
                <a:latin typeface="+mn-ea"/>
              </a:rPr>
              <a:t>设为了</a:t>
            </a:r>
            <a:r>
              <a:rPr lang="en-US" altLang="zh-CN" sz="2000" dirty="0" smtClean="0">
                <a:latin typeface="+mn-ea"/>
              </a:rPr>
              <a:t>512</a:t>
            </a:r>
            <a:r>
              <a:rPr lang="zh-CN" altLang="en-US" sz="2000" dirty="0" smtClean="0">
                <a:latin typeface="+mn-ea"/>
              </a:rPr>
              <a:t>，然后以</a:t>
            </a:r>
            <a:r>
              <a:rPr lang="en-US" altLang="zh-CN" sz="2000" dirty="0" smtClean="0">
                <a:latin typeface="+mn-ea"/>
              </a:rPr>
              <a:t>512</a:t>
            </a:r>
            <a:r>
              <a:rPr lang="zh-CN" altLang="en-US" sz="2000" dirty="0" smtClean="0">
                <a:latin typeface="+mn-ea"/>
              </a:rPr>
              <a:t>为单位读取数据</a:t>
            </a:r>
            <a:endParaRPr lang="en-US" altLang="zh-CN" sz="2000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" y="1017115"/>
            <a:ext cx="5089093" cy="36941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992" y="4094736"/>
            <a:ext cx="5688454" cy="13690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文本框 6"/>
          <p:cNvSpPr txBox="1"/>
          <p:nvPr/>
        </p:nvSpPr>
        <p:spPr>
          <a:xfrm>
            <a:off x="203199" y="659658"/>
            <a:ext cx="125588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修改版本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17558" y="3663525"/>
            <a:ext cx="125588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原始</a:t>
            </a:r>
            <a:r>
              <a:rPr lang="zh-CN" altLang="en-US" sz="2000" dirty="0" smtClean="0">
                <a:latin typeface="+mn-ea"/>
              </a:rPr>
              <a:t>版本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388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8" y="996515"/>
            <a:ext cx="5819775" cy="426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2710"/>
            <a:ext cx="8545689" cy="609600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tranamsua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程序的修改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读取方式修改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4068" y="5915378"/>
            <a:ext cx="836506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因为要读取</a:t>
            </a:r>
            <a:r>
              <a:rPr lang="en-US" altLang="zh-CN" sz="2000" dirty="0" smtClean="0">
                <a:latin typeface="+mn-ea"/>
              </a:rPr>
              <a:t>512</a:t>
            </a:r>
            <a:r>
              <a:rPr lang="zh-CN" altLang="en-US" sz="2000" dirty="0" smtClean="0">
                <a:latin typeface="+mn-ea"/>
              </a:rPr>
              <a:t>的头，所以把</a:t>
            </a:r>
            <a:r>
              <a:rPr lang="en-US" altLang="zh-CN" sz="2000" dirty="0" err="1" smtClean="0">
                <a:latin typeface="+mn-ea"/>
              </a:rPr>
              <a:t>recl</a:t>
            </a:r>
            <a:r>
              <a:rPr lang="zh-CN" altLang="en-US" sz="2000" dirty="0" smtClean="0">
                <a:latin typeface="+mn-ea"/>
              </a:rPr>
              <a:t>设为了</a:t>
            </a:r>
            <a:r>
              <a:rPr lang="en-US" altLang="zh-CN" sz="2000" dirty="0" smtClean="0">
                <a:latin typeface="+mn-ea"/>
              </a:rPr>
              <a:t>512</a:t>
            </a:r>
            <a:r>
              <a:rPr lang="zh-CN" altLang="en-US" sz="2000" dirty="0" smtClean="0">
                <a:latin typeface="+mn-ea"/>
              </a:rPr>
              <a:t>，然后以</a:t>
            </a:r>
            <a:r>
              <a:rPr lang="en-US" altLang="zh-CN" sz="2000" dirty="0" smtClean="0">
                <a:latin typeface="+mn-ea"/>
              </a:rPr>
              <a:t>512</a:t>
            </a:r>
            <a:r>
              <a:rPr lang="zh-CN" altLang="en-US" sz="2000" dirty="0" smtClean="0">
                <a:latin typeface="+mn-ea"/>
              </a:rPr>
              <a:t>为单位读取数据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3199" y="659658"/>
            <a:ext cx="125588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修改版本</a:t>
            </a:r>
            <a:endParaRPr lang="en-US" altLang="zh-CN" sz="2000" dirty="0" smtClean="0">
              <a:latin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742" y="3677573"/>
            <a:ext cx="4268916" cy="19119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文本框 7"/>
          <p:cNvSpPr txBox="1"/>
          <p:nvPr/>
        </p:nvSpPr>
        <p:spPr>
          <a:xfrm>
            <a:off x="7750770" y="3249521"/>
            <a:ext cx="125588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原始</a:t>
            </a:r>
            <a:r>
              <a:rPr lang="zh-CN" altLang="en-US" sz="2000" dirty="0" smtClean="0">
                <a:latin typeface="+mn-ea"/>
              </a:rPr>
              <a:t>版本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294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66" y="4049893"/>
            <a:ext cx="5159022" cy="26923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2710"/>
            <a:ext cx="8545689" cy="609600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tranamsua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程序的修改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输出文本格式的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Ta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Rad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82167" y="1558512"/>
            <a:ext cx="1984021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输出：</a:t>
            </a:r>
            <a:r>
              <a:rPr lang="en-US" altLang="zh-CN" sz="2000" dirty="0" smtClean="0">
                <a:latin typeface="+mn-ea"/>
              </a:rPr>
              <a:t>TaASCII.txt   TbASCII.txt   RadASCII.txt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5" y="826489"/>
            <a:ext cx="4628444" cy="43373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3426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889" y="70778"/>
            <a:ext cx="8545689" cy="609600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tranamsua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修改后的运行结果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TaASCII.txt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876300"/>
            <a:ext cx="89535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889" y="70778"/>
            <a:ext cx="8545689" cy="609600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tranamsua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修改后的运行结果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TbASCII.txt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9" y="872291"/>
            <a:ext cx="8924925" cy="495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309</Words>
  <Application>Microsoft Office PowerPoint</Application>
  <PresentationFormat>全屏显示(4:3)</PresentationFormat>
  <Paragraphs>30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黑体</vt:lpstr>
      <vt:lpstr>宋体</vt:lpstr>
      <vt:lpstr>Arial</vt:lpstr>
      <vt:lpstr>Calibri</vt:lpstr>
      <vt:lpstr>Calibri Light</vt:lpstr>
      <vt:lpstr>Office 主题</vt:lpstr>
      <vt:lpstr>For YS</vt:lpstr>
      <vt:lpstr>带512头的资料</vt:lpstr>
      <vt:lpstr>tranamsua 程序的修改</vt:lpstr>
      <vt:lpstr>tranamsua 程序的修改: SUBROUTINE MYRHEAD(LUMIN,i512)</vt:lpstr>
      <vt:lpstr>tranamsua 程序的修改: 读取方式修改</vt:lpstr>
      <vt:lpstr>tranamsua 程序的修改: 读取方式修改</vt:lpstr>
      <vt:lpstr>tranamsua 程序的修改: 输出文本格式的Ta，Tb，Rad</vt:lpstr>
      <vt:lpstr>tranamsua 修改后的运行结果: TaASCII.txt</vt:lpstr>
      <vt:lpstr>tranamsua 修改后的运行结果: TbASCII.txt</vt:lpstr>
      <vt:lpstr>tranamsua 修改后的运行结果: RadASCII.txt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YS</dc:title>
  <dc:creator>zxt</dc:creator>
  <cp:lastModifiedBy>zxt</cp:lastModifiedBy>
  <cp:revision>23</cp:revision>
  <dcterms:created xsi:type="dcterms:W3CDTF">2014-09-24T15:11:51Z</dcterms:created>
  <dcterms:modified xsi:type="dcterms:W3CDTF">2014-09-24T16:21:30Z</dcterms:modified>
</cp:coreProperties>
</file>