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3" autoAdjust="0"/>
    <p:restoredTop sz="94660"/>
  </p:normalViewPr>
  <p:slideViewPr>
    <p:cSldViewPr snapToGrid="0">
      <p:cViewPr varScale="1">
        <p:scale>
          <a:sx n="88" d="100"/>
          <a:sy n="88" d="100"/>
        </p:scale>
        <p:origin x="8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109A3-A66F-45B8-9A36-89CCEA5BD791}" type="datetimeFigureOut">
              <a:rPr lang="zh-CN" altLang="en-US" smtClean="0"/>
              <a:t>2014/10/10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C21B6-6CD2-4641-9539-637753271B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4343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109A3-A66F-45B8-9A36-89CCEA5BD791}" type="datetimeFigureOut">
              <a:rPr lang="zh-CN" altLang="en-US" smtClean="0"/>
              <a:t>2014/10/10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C21B6-6CD2-4641-9539-637753271B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698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109A3-A66F-45B8-9A36-89CCEA5BD791}" type="datetimeFigureOut">
              <a:rPr lang="zh-CN" altLang="en-US" smtClean="0"/>
              <a:t>2014/10/10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C21B6-6CD2-4641-9539-637753271B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6600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109A3-A66F-45B8-9A36-89CCEA5BD791}" type="datetimeFigureOut">
              <a:rPr lang="zh-CN" altLang="en-US" smtClean="0"/>
              <a:t>2014/10/10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C21B6-6CD2-4641-9539-637753271B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7602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109A3-A66F-45B8-9A36-89CCEA5BD791}" type="datetimeFigureOut">
              <a:rPr lang="zh-CN" altLang="en-US" smtClean="0"/>
              <a:t>2014/10/10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C21B6-6CD2-4641-9539-637753271B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3085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109A3-A66F-45B8-9A36-89CCEA5BD791}" type="datetimeFigureOut">
              <a:rPr lang="zh-CN" altLang="en-US" smtClean="0"/>
              <a:t>2014/10/10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C21B6-6CD2-4641-9539-637753271B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9848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109A3-A66F-45B8-9A36-89CCEA5BD791}" type="datetimeFigureOut">
              <a:rPr lang="zh-CN" altLang="en-US" smtClean="0"/>
              <a:t>2014/10/10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C21B6-6CD2-4641-9539-637753271B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8139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109A3-A66F-45B8-9A36-89CCEA5BD791}" type="datetimeFigureOut">
              <a:rPr lang="zh-CN" altLang="en-US" smtClean="0"/>
              <a:t>2014/10/10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C21B6-6CD2-4641-9539-637753271B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20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109A3-A66F-45B8-9A36-89CCEA5BD791}" type="datetimeFigureOut">
              <a:rPr lang="zh-CN" altLang="en-US" smtClean="0"/>
              <a:t>2014/10/10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C21B6-6CD2-4641-9539-637753271B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585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109A3-A66F-45B8-9A36-89CCEA5BD791}" type="datetimeFigureOut">
              <a:rPr lang="zh-CN" altLang="en-US" smtClean="0"/>
              <a:t>2014/10/10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C21B6-6CD2-4641-9539-637753271B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8523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109A3-A66F-45B8-9A36-89CCEA5BD791}" type="datetimeFigureOut">
              <a:rPr lang="zh-CN" altLang="en-US" smtClean="0"/>
              <a:t>2014/10/10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C21B6-6CD2-4641-9539-637753271B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5345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109A3-A66F-45B8-9A36-89CCEA5BD791}" type="datetimeFigureOut">
              <a:rPr lang="zh-CN" altLang="en-US" smtClean="0"/>
              <a:t>2014/10/10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C21B6-6CD2-4641-9539-637753271B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719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For YS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20141009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20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63286"/>
            <a:ext cx="4386943" cy="762000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资料分类整理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5107" y="1161597"/>
            <a:ext cx="7886700" cy="4351338"/>
          </a:xfrm>
        </p:spPr>
        <p:txBody>
          <a:bodyPr>
            <a:normAutofit/>
          </a:bodyPr>
          <a:lstStyle/>
          <a:p>
            <a:r>
              <a:rPr lang="zh-CN" altLang="en-US" sz="2000" dirty="0" smtClean="0"/>
              <a:t>方法：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   </a:t>
            </a:r>
            <a:r>
              <a:rPr lang="zh-CN" altLang="en-US" sz="2000" dirty="0" smtClean="0"/>
              <a:t>将</a:t>
            </a:r>
            <a:r>
              <a:rPr lang="en-US" altLang="zh-CN" sz="2000" dirty="0" smtClean="0"/>
              <a:t>newa.sh </a:t>
            </a:r>
            <a:r>
              <a:rPr lang="zh-CN" altLang="en-US" sz="2000" dirty="0" smtClean="0"/>
              <a:t>和 </a:t>
            </a:r>
            <a:r>
              <a:rPr lang="en-US" altLang="zh-CN" sz="2000" dirty="0" smtClean="0"/>
              <a:t>zxt_sort.sh</a:t>
            </a:r>
            <a:r>
              <a:rPr lang="zh-CN" altLang="en-US" sz="2000" dirty="0" smtClean="0"/>
              <a:t>拷贝到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/</a:t>
            </a:r>
            <a:r>
              <a:rPr lang="en-US" altLang="zh-CN" sz="2000" dirty="0" err="1" smtClean="0"/>
              <a:t>cmd</a:t>
            </a:r>
            <a:r>
              <a:rPr lang="en-US" altLang="zh-CN" sz="2000" dirty="0" smtClean="0"/>
              <a:t>/g2/</a:t>
            </a:r>
            <a:r>
              <a:rPr lang="en-US" altLang="zh-CN" sz="2000" dirty="0" err="1" smtClean="0"/>
              <a:t>rawdata</a:t>
            </a:r>
            <a:r>
              <a:rPr lang="en-US" altLang="zh-CN" sz="2000" dirty="0" smtClean="0"/>
              <a:t>/SATE_L1_MUS_MUTDS_MWB_TOVS_ATOVS/</a:t>
            </a:r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</a:t>
            </a:r>
            <a:r>
              <a:rPr lang="zh-CN" altLang="en-US" sz="2000" dirty="0" smtClean="0"/>
              <a:t>目录下，执行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./zxt_sort.sh &gt;&amp; log.txt &amp; </a:t>
            </a:r>
            <a:r>
              <a:rPr lang="zh-CN" altLang="en-US" sz="2000" dirty="0" smtClean="0"/>
              <a:t>即可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3047465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63286"/>
            <a:ext cx="4386943" cy="762000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资料分类整理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5107" y="1161597"/>
            <a:ext cx="7886700" cy="4351338"/>
          </a:xfrm>
        </p:spPr>
        <p:txBody>
          <a:bodyPr>
            <a:normAutofit/>
          </a:bodyPr>
          <a:lstStyle/>
          <a:p>
            <a:r>
              <a:rPr lang="zh-CN" altLang="en-US" sz="2000" dirty="0" smtClean="0"/>
              <a:t>程序解释：</a:t>
            </a:r>
            <a:r>
              <a:rPr lang="en-US" altLang="zh-CN" sz="2000" dirty="0" smtClean="0"/>
              <a:t>zxt_sort.sh</a:t>
            </a:r>
          </a:p>
          <a:p>
            <a:pPr marL="0" indent="0">
              <a:buNone/>
            </a:pPr>
            <a:r>
              <a:rPr lang="en-US" altLang="zh-CN" sz="2000" dirty="0" smtClean="0"/>
              <a:t>   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867" y="1672316"/>
            <a:ext cx="5172075" cy="2625023"/>
          </a:xfrm>
          <a:prstGeom prst="rect">
            <a:avLst/>
          </a:prstGeom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693964" y="4462670"/>
            <a:ext cx="7622721" cy="690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000" dirty="0" smtClean="0"/>
              <a:t>遍历</a:t>
            </a:r>
            <a:r>
              <a:rPr lang="en-US" altLang="zh-CN" sz="2000" dirty="0" smtClean="0"/>
              <a:t>AMSU_A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AMSU_B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HIRS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MHS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MSU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SSU</a:t>
            </a:r>
            <a:r>
              <a:rPr lang="zh-CN" altLang="en-US" sz="2000" dirty="0" smtClean="0"/>
              <a:t>文件夹，执行分类程序 </a:t>
            </a:r>
            <a:r>
              <a:rPr lang="en-US" altLang="zh-CN" sz="2000" dirty="0" smtClean="0"/>
              <a:t>newa.sh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229030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63286"/>
            <a:ext cx="4386943" cy="762000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资料分类整理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5107" y="1161597"/>
            <a:ext cx="7886700" cy="4351338"/>
          </a:xfrm>
        </p:spPr>
        <p:txBody>
          <a:bodyPr>
            <a:normAutofit/>
          </a:bodyPr>
          <a:lstStyle/>
          <a:p>
            <a:r>
              <a:rPr lang="zh-CN" altLang="en-US" sz="2000" dirty="0" smtClean="0"/>
              <a:t>程序解释：</a:t>
            </a:r>
            <a:r>
              <a:rPr lang="en-US" altLang="zh-CN" sz="2000" dirty="0" smtClean="0"/>
              <a:t>newa.sh</a:t>
            </a:r>
          </a:p>
          <a:p>
            <a:pPr marL="0" indent="0">
              <a:buNone/>
            </a:pPr>
            <a:r>
              <a:rPr lang="en-US" altLang="zh-CN" sz="2000" dirty="0" smtClean="0"/>
              <a:t>   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585107" y="4234068"/>
            <a:ext cx="7622721" cy="20905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000" dirty="0" smtClean="0"/>
              <a:t>将要分类的文件夹下的文件搜出，得到其年月日的信息。</a:t>
            </a:r>
            <a:endParaRPr lang="en-US" altLang="zh-CN" sz="20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000" dirty="0" smtClean="0"/>
              <a:t>（其中，</a:t>
            </a:r>
            <a:r>
              <a:rPr lang="en-US" altLang="zh-CN" sz="2000" dirty="0" smtClean="0"/>
              <a:t>10#</a:t>
            </a:r>
            <a:r>
              <a:rPr lang="zh-CN" altLang="en-US" sz="2000" dirty="0" smtClean="0"/>
              <a:t>开头，表明这是十进制格式数字。否则，又</a:t>
            </a:r>
            <a:r>
              <a:rPr lang="en-US" altLang="zh-CN" sz="2000" dirty="0" smtClean="0"/>
              <a:t>0</a:t>
            </a:r>
            <a:r>
              <a:rPr lang="zh-CN" altLang="en-US" sz="2000" dirty="0" smtClean="0"/>
              <a:t>开头的数字，</a:t>
            </a:r>
            <a:r>
              <a:rPr lang="en-US" altLang="zh-CN" sz="2000" dirty="0" smtClean="0"/>
              <a:t>Bash</a:t>
            </a:r>
            <a:r>
              <a:rPr lang="zh-CN" altLang="en-US" sz="2000" dirty="0" smtClean="0"/>
              <a:t>会认为是</a:t>
            </a:r>
            <a:r>
              <a:rPr lang="en-US" altLang="zh-CN" sz="2000" dirty="0" smtClean="0"/>
              <a:t>8</a:t>
            </a:r>
            <a:r>
              <a:rPr lang="zh-CN" altLang="en-US" sz="2000" dirty="0" smtClean="0"/>
              <a:t>进制。导致问题。）</a:t>
            </a:r>
            <a:endParaRPr lang="en-US" altLang="zh-CN" sz="20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2000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935" y="1678441"/>
            <a:ext cx="5653417" cy="2185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286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63286"/>
            <a:ext cx="4386943" cy="762000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资料分类整理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5107" y="925286"/>
            <a:ext cx="7886700" cy="4351338"/>
          </a:xfrm>
        </p:spPr>
        <p:txBody>
          <a:bodyPr>
            <a:normAutofit/>
          </a:bodyPr>
          <a:lstStyle/>
          <a:p>
            <a:r>
              <a:rPr lang="zh-CN" altLang="en-US" sz="2000" dirty="0" smtClean="0"/>
              <a:t>程序解释：</a:t>
            </a:r>
            <a:r>
              <a:rPr lang="en-US" altLang="zh-CN" sz="2000" dirty="0" smtClean="0"/>
              <a:t>newa.sh</a:t>
            </a:r>
          </a:p>
          <a:p>
            <a:pPr marL="0" indent="0">
              <a:buNone/>
            </a:pPr>
            <a:r>
              <a:rPr lang="en-US" altLang="zh-CN" sz="2000" dirty="0" smtClean="0"/>
              <a:t>   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585107" y="5483452"/>
            <a:ext cx="7622721" cy="20905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000" dirty="0" smtClean="0"/>
              <a:t>按天数来分好月日。这是小石头自己写的奥，就不用我废话了</a:t>
            </a:r>
            <a:endParaRPr lang="en-US" altLang="zh-CN" sz="20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454" y="1314224"/>
            <a:ext cx="5972175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04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63286"/>
            <a:ext cx="4386943" cy="762000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资料分类整理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5107" y="925286"/>
            <a:ext cx="7886700" cy="4351338"/>
          </a:xfrm>
        </p:spPr>
        <p:txBody>
          <a:bodyPr>
            <a:normAutofit/>
          </a:bodyPr>
          <a:lstStyle/>
          <a:p>
            <a:r>
              <a:rPr lang="zh-CN" altLang="en-US" sz="2000" dirty="0" smtClean="0"/>
              <a:t>程序解释：</a:t>
            </a:r>
            <a:r>
              <a:rPr lang="en-US" altLang="zh-CN" sz="2000" dirty="0" smtClean="0"/>
              <a:t>newa.sh</a:t>
            </a:r>
          </a:p>
          <a:p>
            <a:pPr marL="0" indent="0">
              <a:buNone/>
            </a:pPr>
            <a:r>
              <a:rPr lang="en-US" altLang="zh-CN" sz="2000" dirty="0" smtClean="0"/>
              <a:t>   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585107" y="4862966"/>
            <a:ext cx="7622721" cy="20905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000" dirty="0" smtClean="0"/>
              <a:t>新分类好的文件，都放到</a:t>
            </a:r>
            <a:r>
              <a:rPr lang="en-US" altLang="zh-CN" sz="2000" dirty="0" err="1" smtClean="0"/>
              <a:t>newdir</a:t>
            </a:r>
            <a:r>
              <a:rPr lang="zh-CN" altLang="en-US" sz="2000" dirty="0" smtClean="0"/>
              <a:t>文件夹下。</a:t>
            </a:r>
            <a:endParaRPr lang="en-US" altLang="zh-CN" sz="2000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583" y="1458686"/>
            <a:ext cx="5874284" cy="3178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36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63286"/>
            <a:ext cx="4386943" cy="762000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资料</a:t>
            </a:r>
            <a:r>
              <a:rPr lang="zh-CN" altLang="en-US" sz="2800" dirty="0"/>
              <a:t>时间</a:t>
            </a:r>
            <a:r>
              <a:rPr lang="zh-CN" altLang="en-US" sz="2800" dirty="0" smtClean="0"/>
              <a:t>段统计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5107" y="925286"/>
            <a:ext cx="7886700" cy="4351338"/>
          </a:xfrm>
        </p:spPr>
        <p:txBody>
          <a:bodyPr>
            <a:normAutofit/>
          </a:bodyPr>
          <a:lstStyle/>
          <a:p>
            <a:r>
              <a:rPr lang="zh-CN" altLang="en-US" sz="2000" dirty="0" smtClean="0"/>
              <a:t>方法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执行</a:t>
            </a:r>
            <a:r>
              <a:rPr lang="en-US" altLang="zh-CN" sz="2000" dirty="0" smtClean="0"/>
              <a:t>sta2.sh</a:t>
            </a:r>
            <a:r>
              <a:rPr lang="zh-CN" altLang="en-US" sz="2000" dirty="0" smtClean="0"/>
              <a:t>文件，会将结果各个类型的结果输出到屏幕。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重定向到记录文件即可。</a:t>
            </a:r>
            <a:endParaRPr lang="en-US" altLang="zh-CN" sz="2000" dirty="0" smtClean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585107" y="5594576"/>
            <a:ext cx="7886700" cy="1263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 smtClean="0"/>
              <a:t>程序解释</a:t>
            </a:r>
            <a:endParaRPr lang="en-US" altLang="zh-CN" sz="20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000" dirty="0" smtClean="0"/>
              <a:t>程序搜索出目录下的全部文件。然后分类排序。从每一类第一个和最后一个文件的名字中解析出日期。从而得到时间记录范围。</a:t>
            </a:r>
            <a:endParaRPr lang="en-US" altLang="zh-CN" sz="2000" dirty="0" smtClean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107" y="2044700"/>
            <a:ext cx="725805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1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63286"/>
            <a:ext cx="4386943" cy="762000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资料</a:t>
            </a:r>
            <a:r>
              <a:rPr lang="zh-CN" altLang="en-US" sz="2800" dirty="0"/>
              <a:t>时间</a:t>
            </a:r>
            <a:r>
              <a:rPr lang="zh-CN" altLang="en-US" sz="2800" dirty="0" smtClean="0"/>
              <a:t>段统计</a:t>
            </a:r>
            <a:endParaRPr lang="zh-CN" altLang="en-US" sz="28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19793" y="845910"/>
            <a:ext cx="7886700" cy="395061"/>
          </a:xfrm>
        </p:spPr>
        <p:txBody>
          <a:bodyPr>
            <a:normAutofit/>
          </a:bodyPr>
          <a:lstStyle/>
          <a:p>
            <a:r>
              <a:rPr lang="zh-CN" altLang="en-US" sz="2000" dirty="0" smtClean="0"/>
              <a:t>统计结果</a:t>
            </a:r>
            <a:endParaRPr lang="zh-CN" altLang="en-US" sz="20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93" y="1240971"/>
            <a:ext cx="7543800" cy="542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75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63286"/>
            <a:ext cx="4386943" cy="762000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资料</a:t>
            </a:r>
            <a:r>
              <a:rPr lang="zh-CN" altLang="en-US" sz="2800" dirty="0"/>
              <a:t>时间</a:t>
            </a:r>
            <a:r>
              <a:rPr lang="zh-CN" altLang="en-US" sz="2800" dirty="0" smtClean="0"/>
              <a:t>段统计</a:t>
            </a:r>
            <a:endParaRPr lang="zh-CN" altLang="en-US" sz="28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19793" y="845910"/>
            <a:ext cx="7886700" cy="395061"/>
          </a:xfrm>
        </p:spPr>
        <p:txBody>
          <a:bodyPr>
            <a:normAutofit/>
          </a:bodyPr>
          <a:lstStyle/>
          <a:p>
            <a:r>
              <a:rPr lang="zh-CN" altLang="en-US" sz="2000" dirty="0" smtClean="0"/>
              <a:t>统计结果</a:t>
            </a:r>
            <a:endParaRPr lang="zh-CN" altLang="en-US" sz="2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2853"/>
            <a:ext cx="9144000" cy="4148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9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424</TotalTime>
  <Words>244</Words>
  <Application>Microsoft Office PowerPoint</Application>
  <PresentationFormat>全屏显示(4:3)</PresentationFormat>
  <Paragraphs>35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宋体</vt:lpstr>
      <vt:lpstr>Arial</vt:lpstr>
      <vt:lpstr>Calibri</vt:lpstr>
      <vt:lpstr>Calibri Light</vt:lpstr>
      <vt:lpstr>Office 主题</vt:lpstr>
      <vt:lpstr>For YS</vt:lpstr>
      <vt:lpstr>资料分类整理</vt:lpstr>
      <vt:lpstr>资料分类整理</vt:lpstr>
      <vt:lpstr>资料分类整理</vt:lpstr>
      <vt:lpstr>资料分类整理</vt:lpstr>
      <vt:lpstr>资料分类整理</vt:lpstr>
      <vt:lpstr>资料时间段统计</vt:lpstr>
      <vt:lpstr>资料时间段统计</vt:lpstr>
      <vt:lpstr>资料时间段统计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 YS</dc:title>
  <dc:creator>zxt</dc:creator>
  <cp:lastModifiedBy>zxt</cp:lastModifiedBy>
  <cp:revision>7</cp:revision>
  <dcterms:created xsi:type="dcterms:W3CDTF">2014-10-09T12:58:09Z</dcterms:created>
  <dcterms:modified xsi:type="dcterms:W3CDTF">2014-10-10T01:27:40Z</dcterms:modified>
</cp:coreProperties>
</file>