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87" r:id="rId2"/>
    <p:sldId id="257" r:id="rId3"/>
    <p:sldId id="258" r:id="rId4"/>
    <p:sldId id="341" r:id="rId5"/>
    <p:sldId id="342" r:id="rId6"/>
    <p:sldId id="343" r:id="rId7"/>
    <p:sldId id="265" r:id="rId8"/>
    <p:sldId id="344" r:id="rId9"/>
    <p:sldId id="345" r:id="rId10"/>
    <p:sldId id="316" r:id="rId11"/>
    <p:sldId id="346" r:id="rId12"/>
    <p:sldId id="348" r:id="rId13"/>
    <p:sldId id="347" r:id="rId14"/>
    <p:sldId id="350" r:id="rId15"/>
    <p:sldId id="272" r:id="rId16"/>
    <p:sldId id="351" r:id="rId17"/>
    <p:sldId id="324" r:id="rId18"/>
    <p:sldId id="353" r:id="rId19"/>
    <p:sldId id="352" r:id="rId20"/>
    <p:sldId id="354" r:id="rId21"/>
    <p:sldId id="355" r:id="rId22"/>
    <p:sldId id="356" r:id="rId23"/>
    <p:sldId id="357" r:id="rId24"/>
    <p:sldId id="359" r:id="rId25"/>
    <p:sldId id="358" r:id="rId26"/>
    <p:sldId id="360" r:id="rId27"/>
    <p:sldId id="361" r:id="rId28"/>
    <p:sldId id="327" r:id="rId29"/>
    <p:sldId id="362" r:id="rId30"/>
    <p:sldId id="363" r:id="rId31"/>
    <p:sldId id="330" r:id="rId32"/>
    <p:sldId id="279" r:id="rId33"/>
    <p:sldId id="319" r:id="rId34"/>
    <p:sldId id="304" r:id="rId35"/>
    <p:sldId id="288" r:id="rId3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1F2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675" y="-7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7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B302-289E-47C3-91CB-B74D6A9D23B5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9C61-8954-48C0-AA86-8C6F2DA77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9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39862-6428-4263-8BA8-BD5D67507C82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F7D1B-DCFF-44A1-A3E1-116C71DAE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4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7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5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4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0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0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BFC1-073B-4994-A66A-4A1034FBEF30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7309647">
            <a:off x="5011691" y="1145053"/>
            <a:ext cx="2252860" cy="1891613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5" name="等腰三角形 4"/>
          <p:cNvSpPr/>
          <p:nvPr/>
        </p:nvSpPr>
        <p:spPr>
          <a:xfrm rot="19578595">
            <a:off x="2644680" y="1158484"/>
            <a:ext cx="2746958" cy="2004821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6" name="文本框 5"/>
          <p:cNvSpPr txBox="1"/>
          <p:nvPr/>
        </p:nvSpPr>
        <p:spPr>
          <a:xfrm>
            <a:off x="270315" y="1653061"/>
            <a:ext cx="8930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6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UML</a:t>
            </a:r>
            <a:r>
              <a:rPr lang="zh-CN" altLang="en-US" sz="6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基础</a:t>
            </a:r>
            <a:r>
              <a:rPr lang="en-US" altLang="zh-CN" sz="6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Ⅱ</a:t>
            </a:r>
            <a:r>
              <a:rPr lang="zh-CN" altLang="en-US" sz="6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：界面原型</a:t>
            </a:r>
            <a:endParaRPr lang="zh-CN" altLang="en-US" sz="6000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Arial Black" panose="020B0A04020102020204" pitchFamily="34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0147392">
            <a:off x="1286109" y="548047"/>
            <a:ext cx="902464" cy="756611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8" name="文本框 7"/>
          <p:cNvSpPr txBox="1"/>
          <p:nvPr/>
        </p:nvSpPr>
        <p:spPr>
          <a:xfrm>
            <a:off x="2109013" y="3763263"/>
            <a:ext cx="5253245" cy="5598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38" b="1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4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G04</a:t>
            </a:r>
            <a:endParaRPr lang="zh-CN" altLang="en-US" sz="3038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0099" y="3875825"/>
            <a:ext cx="3762159" cy="57708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</a:lstStyle>
          <a:p>
            <a:pPr>
              <a:defRPr/>
            </a:pP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组长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郑丁公 组员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嵇德宏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谢正树</a:t>
            </a:r>
            <a:endParaRPr lang="en-US" altLang="zh-CN" sz="1575" b="1" dirty="0" smtClean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1000">
                    <a:schemeClr val="accent5">
                      <a:lumMod val="50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75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张天颖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张晓钒</a:t>
            </a:r>
            <a:endParaRPr lang="zh-CN" altLang="en-US" sz="1575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1000">
                    <a:schemeClr val="accent5">
                      <a:lumMod val="50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17" y="3231970"/>
            <a:ext cx="2691044" cy="19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功能特征（直接操纵）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199978"/>
            <a:ext cx="6156960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功能特征（菜单选择）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65716"/>
            <a:ext cx="6156960" cy="33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7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功能特征（表格填写）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65716"/>
            <a:ext cx="6156959" cy="33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功能特征（命令语言）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65716"/>
            <a:ext cx="6156959" cy="33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6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限制颜色数量（一个窗口不超过四种，一个系统不超过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尽量使用中性色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注意颜色搭配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颜色使用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颜色关系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28610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698" y="2045642"/>
            <a:ext cx="1293813" cy="1418283"/>
            <a:chOff x="-2" y="83475"/>
            <a:chExt cx="1294185" cy="1417998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-2" y="83475"/>
              <a:ext cx="1294185" cy="46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 smtClean="0">
                  <a:solidFill>
                    <a:schemeClr val="bg1"/>
                  </a:solidFill>
                  <a:sym typeface="Arial" panose="020B0604020202020204" pitchFamily="34" charset="0"/>
                </a:rPr>
                <a:t>THREE</a:t>
              </a:r>
              <a:endParaRPr lang="zh-CN" altLang="en-US" sz="24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89" y="589273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考虑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因素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5056" y="2680164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2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考虑因素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用户工作环境与工作习惯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界面风格的“一致性”与“个性化”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界面信息反馈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界面的合适性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容错性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审美性和可用性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考虑因素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考虑因素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4724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801268" y="1962150"/>
            <a:ext cx="1597025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10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FOUR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9505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建立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规格模型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在设计人机界面设计时，首先要分析人机交互需求，建立界面需求规格模型。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在此阶段，一般是以捕获需求时获得的用例为基础，加上已有的界面原型来确定人机是如何进行交互的，以及涉及的人机界面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15458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41043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252"/>
          <p:cNvSpPr>
            <a:spLocks noChangeArrowheads="1"/>
          </p:cNvSpPr>
          <p:nvPr/>
        </p:nvSpPr>
        <p:spPr bwMode="auto">
          <a:xfrm>
            <a:off x="-1835150" y="1111250"/>
            <a:ext cx="3287713" cy="3287713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2" name="组合 2"/>
          <p:cNvGrpSpPr>
            <a:grpSpLocks/>
          </p:cNvGrpSpPr>
          <p:nvPr/>
        </p:nvGrpSpPr>
        <p:grpSpPr bwMode="auto">
          <a:xfrm>
            <a:off x="-1758950" y="1189038"/>
            <a:ext cx="3132138" cy="3132137"/>
            <a:chOff x="0" y="0"/>
            <a:chExt cx="3131774" cy="3132152"/>
          </a:xfrm>
          <a:solidFill>
            <a:schemeClr val="bg1"/>
          </a:solidFill>
        </p:grpSpPr>
        <p:sp>
          <p:nvSpPr>
            <p:cNvPr id="53" name="矩形 254"/>
            <p:cNvSpPr>
              <a:spLocks noChangeArrowheads="1"/>
            </p:cNvSpPr>
            <p:nvPr/>
          </p:nvSpPr>
          <p:spPr bwMode="auto">
            <a:xfrm rot="-5400000">
              <a:off x="58328" y="15012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矩形 255"/>
            <p:cNvSpPr>
              <a:spLocks noChangeArrowheads="1"/>
            </p:cNvSpPr>
            <p:nvPr/>
          </p:nvSpPr>
          <p:spPr bwMode="auto">
            <a:xfrm rot="-5181819">
              <a:off x="61351" y="1406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矩形 256"/>
            <p:cNvSpPr>
              <a:spLocks noChangeArrowheads="1"/>
            </p:cNvSpPr>
            <p:nvPr/>
          </p:nvSpPr>
          <p:spPr bwMode="auto">
            <a:xfrm rot="-4963636">
              <a:off x="70408" y="13111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矩形 257"/>
            <p:cNvSpPr>
              <a:spLocks noChangeArrowheads="1"/>
            </p:cNvSpPr>
            <p:nvPr/>
          </p:nvSpPr>
          <p:spPr bwMode="auto">
            <a:xfrm rot="-4745455">
              <a:off x="85461" y="121711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矩形 258"/>
            <p:cNvSpPr>
              <a:spLocks noChangeArrowheads="1"/>
            </p:cNvSpPr>
            <p:nvPr/>
          </p:nvSpPr>
          <p:spPr bwMode="auto">
            <a:xfrm rot="-4527274">
              <a:off x="106452" y="112418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" name="矩形 259"/>
            <p:cNvSpPr>
              <a:spLocks noChangeArrowheads="1"/>
            </p:cNvSpPr>
            <p:nvPr/>
          </p:nvSpPr>
          <p:spPr bwMode="auto">
            <a:xfrm rot="-4309091">
              <a:off x="133294" y="10327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9" name="矩形 260"/>
            <p:cNvSpPr>
              <a:spLocks noChangeArrowheads="1"/>
            </p:cNvSpPr>
            <p:nvPr/>
          </p:nvSpPr>
          <p:spPr bwMode="auto">
            <a:xfrm rot="-4090909">
              <a:off x="165881" y="9432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矩形 261"/>
            <p:cNvSpPr>
              <a:spLocks noChangeArrowheads="1"/>
            </p:cNvSpPr>
            <p:nvPr/>
          </p:nvSpPr>
          <p:spPr bwMode="auto">
            <a:xfrm rot="-3872726">
              <a:off x="204080" y="8559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矩形 262"/>
            <p:cNvSpPr>
              <a:spLocks noChangeArrowheads="1"/>
            </p:cNvSpPr>
            <p:nvPr/>
          </p:nvSpPr>
          <p:spPr bwMode="auto">
            <a:xfrm rot="-3654545">
              <a:off x="247738" y="77126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矩形 263"/>
            <p:cNvSpPr>
              <a:spLocks noChangeArrowheads="1"/>
            </p:cNvSpPr>
            <p:nvPr/>
          </p:nvSpPr>
          <p:spPr bwMode="auto">
            <a:xfrm rot="-3436364">
              <a:off x="296679" y="6895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矩形 264"/>
            <p:cNvSpPr>
              <a:spLocks noChangeArrowheads="1"/>
            </p:cNvSpPr>
            <p:nvPr/>
          </p:nvSpPr>
          <p:spPr bwMode="auto">
            <a:xfrm rot="-3218181">
              <a:off x="350706" y="6110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矩形 265"/>
            <p:cNvSpPr>
              <a:spLocks noChangeArrowheads="1"/>
            </p:cNvSpPr>
            <p:nvPr/>
          </p:nvSpPr>
          <p:spPr bwMode="auto">
            <a:xfrm rot="-3000000">
              <a:off x="409602" y="53615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矩形 266"/>
            <p:cNvSpPr>
              <a:spLocks noChangeArrowheads="1"/>
            </p:cNvSpPr>
            <p:nvPr/>
          </p:nvSpPr>
          <p:spPr bwMode="auto">
            <a:xfrm rot="-2781819">
              <a:off x="473129" y="465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矩形 267"/>
            <p:cNvSpPr>
              <a:spLocks noChangeArrowheads="1"/>
            </p:cNvSpPr>
            <p:nvPr/>
          </p:nvSpPr>
          <p:spPr bwMode="auto">
            <a:xfrm rot="-2563636">
              <a:off x="541033" y="39831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矩形 268"/>
            <p:cNvSpPr>
              <a:spLocks noChangeArrowheads="1"/>
            </p:cNvSpPr>
            <p:nvPr/>
          </p:nvSpPr>
          <p:spPr bwMode="auto">
            <a:xfrm rot="-2345455">
              <a:off x="613037" y="33591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矩形 269"/>
            <p:cNvSpPr>
              <a:spLocks noChangeArrowheads="1"/>
            </p:cNvSpPr>
            <p:nvPr/>
          </p:nvSpPr>
          <p:spPr bwMode="auto">
            <a:xfrm rot="-2127274">
              <a:off x="688854" y="2782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矩形 270"/>
            <p:cNvSpPr>
              <a:spLocks noChangeArrowheads="1"/>
            </p:cNvSpPr>
            <p:nvPr/>
          </p:nvSpPr>
          <p:spPr bwMode="auto">
            <a:xfrm rot="-1909091">
              <a:off x="768178" y="2254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矩形 271"/>
            <p:cNvSpPr>
              <a:spLocks noChangeArrowheads="1"/>
            </p:cNvSpPr>
            <p:nvPr/>
          </p:nvSpPr>
          <p:spPr bwMode="auto">
            <a:xfrm rot="-1690909">
              <a:off x="850689" y="1778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矩形 272"/>
            <p:cNvSpPr>
              <a:spLocks noChangeArrowheads="1"/>
            </p:cNvSpPr>
            <p:nvPr/>
          </p:nvSpPr>
          <p:spPr bwMode="auto">
            <a:xfrm rot="-1472726">
              <a:off x="936056" y="1354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矩形 273"/>
            <p:cNvSpPr>
              <a:spLocks noChangeArrowheads="1"/>
            </p:cNvSpPr>
            <p:nvPr/>
          </p:nvSpPr>
          <p:spPr bwMode="auto">
            <a:xfrm rot="-1254545">
              <a:off x="1023936" y="986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矩形 274"/>
            <p:cNvSpPr>
              <a:spLocks noChangeArrowheads="1"/>
            </p:cNvSpPr>
            <p:nvPr/>
          </p:nvSpPr>
          <p:spPr bwMode="auto">
            <a:xfrm rot="-1036364">
              <a:off x="1113971" y="675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矩形 275"/>
            <p:cNvSpPr>
              <a:spLocks noChangeArrowheads="1"/>
            </p:cNvSpPr>
            <p:nvPr/>
          </p:nvSpPr>
          <p:spPr bwMode="auto">
            <a:xfrm rot="-818181">
              <a:off x="1205802" y="4213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矩形 276"/>
            <p:cNvSpPr>
              <a:spLocks noChangeArrowheads="1"/>
            </p:cNvSpPr>
            <p:nvPr/>
          </p:nvSpPr>
          <p:spPr bwMode="auto">
            <a:xfrm rot="-600000">
              <a:off x="1299059" y="226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矩形 277"/>
            <p:cNvSpPr>
              <a:spLocks noChangeArrowheads="1"/>
            </p:cNvSpPr>
            <p:nvPr/>
          </p:nvSpPr>
          <p:spPr bwMode="auto">
            <a:xfrm rot="-381819">
              <a:off x="1393366" y="906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矩形 278"/>
            <p:cNvSpPr>
              <a:spLocks noChangeArrowheads="1"/>
            </p:cNvSpPr>
            <p:nvPr/>
          </p:nvSpPr>
          <p:spPr bwMode="auto">
            <a:xfrm rot="-163636">
              <a:off x="1488342" y="151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矩形 279"/>
            <p:cNvSpPr>
              <a:spLocks noChangeArrowheads="1"/>
            </p:cNvSpPr>
            <p:nvPr/>
          </p:nvSpPr>
          <p:spPr bwMode="auto">
            <a:xfrm rot="54546">
              <a:off x="1583606" y="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矩形 280"/>
            <p:cNvSpPr>
              <a:spLocks noChangeArrowheads="1"/>
            </p:cNvSpPr>
            <p:nvPr/>
          </p:nvSpPr>
          <p:spPr bwMode="auto">
            <a:xfrm rot="272727">
              <a:off x="1678775" y="453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矩形 281"/>
            <p:cNvSpPr>
              <a:spLocks noChangeArrowheads="1"/>
            </p:cNvSpPr>
            <p:nvPr/>
          </p:nvSpPr>
          <p:spPr bwMode="auto">
            <a:xfrm rot="490909">
              <a:off x="1773464" y="150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矩形 282"/>
            <p:cNvSpPr>
              <a:spLocks noChangeArrowheads="1"/>
            </p:cNvSpPr>
            <p:nvPr/>
          </p:nvSpPr>
          <p:spPr bwMode="auto">
            <a:xfrm rot="709091">
              <a:off x="1867292" y="316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矩形 283"/>
            <p:cNvSpPr>
              <a:spLocks noChangeArrowheads="1"/>
            </p:cNvSpPr>
            <p:nvPr/>
          </p:nvSpPr>
          <p:spPr bwMode="auto">
            <a:xfrm rot="927273">
              <a:off x="1959883" y="541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" name="矩形 284"/>
            <p:cNvSpPr>
              <a:spLocks noChangeArrowheads="1"/>
            </p:cNvSpPr>
            <p:nvPr/>
          </p:nvSpPr>
          <p:spPr bwMode="auto">
            <a:xfrm rot="1145455">
              <a:off x="2050863" y="82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4" name="矩形 285"/>
            <p:cNvSpPr>
              <a:spLocks noChangeArrowheads="1"/>
            </p:cNvSpPr>
            <p:nvPr/>
          </p:nvSpPr>
          <p:spPr bwMode="auto">
            <a:xfrm rot="1363637">
              <a:off x="2139865" y="11639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5" name="矩形 286"/>
            <p:cNvSpPr>
              <a:spLocks noChangeArrowheads="1"/>
            </p:cNvSpPr>
            <p:nvPr/>
          </p:nvSpPr>
          <p:spPr bwMode="auto">
            <a:xfrm rot="1581818">
              <a:off x="2226531" y="1559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6" name="矩形 287"/>
            <p:cNvSpPr>
              <a:spLocks noChangeArrowheads="1"/>
            </p:cNvSpPr>
            <p:nvPr/>
          </p:nvSpPr>
          <p:spPr bwMode="auto">
            <a:xfrm rot="1800000">
              <a:off x="2310512" y="20096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7" name="矩形 288"/>
            <p:cNvSpPr>
              <a:spLocks noChangeArrowheads="1"/>
            </p:cNvSpPr>
            <p:nvPr/>
          </p:nvSpPr>
          <p:spPr bwMode="auto">
            <a:xfrm rot="2018182">
              <a:off x="2391471" y="2512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8" name="矩形 289"/>
            <p:cNvSpPr>
              <a:spLocks noChangeArrowheads="1"/>
            </p:cNvSpPr>
            <p:nvPr/>
          </p:nvSpPr>
          <p:spPr bwMode="auto">
            <a:xfrm rot="2236364">
              <a:off x="2469080" y="30646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9" name="矩形 290"/>
            <p:cNvSpPr>
              <a:spLocks noChangeArrowheads="1"/>
            </p:cNvSpPr>
            <p:nvPr/>
          </p:nvSpPr>
          <p:spPr bwMode="auto">
            <a:xfrm rot="2454545">
              <a:off x="2543029" y="3665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0" name="矩形 291"/>
            <p:cNvSpPr>
              <a:spLocks noChangeArrowheads="1"/>
            </p:cNvSpPr>
            <p:nvPr/>
          </p:nvSpPr>
          <p:spPr bwMode="auto">
            <a:xfrm rot="2672727">
              <a:off x="2613018" y="4311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1" name="矩形 292"/>
            <p:cNvSpPr>
              <a:spLocks noChangeArrowheads="1"/>
            </p:cNvSpPr>
            <p:nvPr/>
          </p:nvSpPr>
          <p:spPr bwMode="auto">
            <a:xfrm rot="2890909">
              <a:off x="2678766" y="500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" name="矩形 293"/>
            <p:cNvSpPr>
              <a:spLocks noChangeArrowheads="1"/>
            </p:cNvSpPr>
            <p:nvPr/>
          </p:nvSpPr>
          <p:spPr bwMode="auto">
            <a:xfrm rot="3109091">
              <a:off x="2740009" y="5731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" name="矩形 294"/>
            <p:cNvSpPr>
              <a:spLocks noChangeArrowheads="1"/>
            </p:cNvSpPr>
            <p:nvPr/>
          </p:nvSpPr>
          <p:spPr bwMode="auto">
            <a:xfrm rot="3327274">
              <a:off x="2796499" y="64985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4" name="矩形 295"/>
            <p:cNvSpPr>
              <a:spLocks noChangeArrowheads="1"/>
            </p:cNvSpPr>
            <p:nvPr/>
          </p:nvSpPr>
          <p:spPr bwMode="auto">
            <a:xfrm rot="3545455">
              <a:off x="2848008" y="7300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5" name="矩形 296"/>
            <p:cNvSpPr>
              <a:spLocks noChangeArrowheads="1"/>
            </p:cNvSpPr>
            <p:nvPr/>
          </p:nvSpPr>
          <p:spPr bwMode="auto">
            <a:xfrm rot="3763637">
              <a:off x="2894332" y="81326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6" name="矩形 297"/>
            <p:cNvSpPr>
              <a:spLocks noChangeArrowheads="1"/>
            </p:cNvSpPr>
            <p:nvPr/>
          </p:nvSpPr>
          <p:spPr bwMode="auto">
            <a:xfrm rot="3981819">
              <a:off x="2935281" y="8992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7" name="矩形 298"/>
            <p:cNvSpPr>
              <a:spLocks noChangeArrowheads="1"/>
            </p:cNvSpPr>
            <p:nvPr/>
          </p:nvSpPr>
          <p:spPr bwMode="auto">
            <a:xfrm rot="4200000">
              <a:off x="2970691" y="9877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8" name="矩形 299"/>
            <p:cNvSpPr>
              <a:spLocks noChangeArrowheads="1"/>
            </p:cNvSpPr>
            <p:nvPr/>
          </p:nvSpPr>
          <p:spPr bwMode="auto">
            <a:xfrm rot="4418182">
              <a:off x="3000421" y="107825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9" name="矩形 300"/>
            <p:cNvSpPr>
              <a:spLocks noChangeArrowheads="1"/>
            </p:cNvSpPr>
            <p:nvPr/>
          </p:nvSpPr>
          <p:spPr bwMode="auto">
            <a:xfrm rot="4636364">
              <a:off x="3024349" y="117048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0" name="矩形 301"/>
            <p:cNvSpPr>
              <a:spLocks noChangeArrowheads="1"/>
            </p:cNvSpPr>
            <p:nvPr/>
          </p:nvSpPr>
          <p:spPr bwMode="auto">
            <a:xfrm rot="4854546">
              <a:off x="3042380" y="126403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1" name="矩形 302"/>
            <p:cNvSpPr>
              <a:spLocks noChangeArrowheads="1"/>
            </p:cNvSpPr>
            <p:nvPr/>
          </p:nvSpPr>
          <p:spPr bwMode="auto">
            <a:xfrm rot="5072727">
              <a:off x="3054442" y="135854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" name="矩形 303"/>
            <p:cNvSpPr>
              <a:spLocks noChangeArrowheads="1"/>
            </p:cNvSpPr>
            <p:nvPr/>
          </p:nvSpPr>
          <p:spPr bwMode="auto">
            <a:xfrm rot="5290909">
              <a:off x="3060484" y="14536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" name="矩形 304"/>
            <p:cNvSpPr>
              <a:spLocks noChangeArrowheads="1"/>
            </p:cNvSpPr>
            <p:nvPr/>
          </p:nvSpPr>
          <p:spPr bwMode="auto">
            <a:xfrm rot="5509091">
              <a:off x="3060484" y="15489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" name="矩形 305"/>
            <p:cNvSpPr>
              <a:spLocks noChangeArrowheads="1"/>
            </p:cNvSpPr>
            <p:nvPr/>
          </p:nvSpPr>
          <p:spPr bwMode="auto">
            <a:xfrm rot="5727274">
              <a:off x="3054442" y="16439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5" name="矩形 306"/>
            <p:cNvSpPr>
              <a:spLocks noChangeArrowheads="1"/>
            </p:cNvSpPr>
            <p:nvPr/>
          </p:nvSpPr>
          <p:spPr bwMode="auto">
            <a:xfrm rot="5945456">
              <a:off x="3042380" y="17385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6" name="矩形 307"/>
            <p:cNvSpPr>
              <a:spLocks noChangeArrowheads="1"/>
            </p:cNvSpPr>
            <p:nvPr/>
          </p:nvSpPr>
          <p:spPr bwMode="auto">
            <a:xfrm rot="6163637">
              <a:off x="3024349" y="183205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7" name="矩形 308"/>
            <p:cNvSpPr>
              <a:spLocks noChangeArrowheads="1"/>
            </p:cNvSpPr>
            <p:nvPr/>
          </p:nvSpPr>
          <p:spPr bwMode="auto">
            <a:xfrm rot="6381819">
              <a:off x="3000421" y="192427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8" name="矩形 309"/>
            <p:cNvSpPr>
              <a:spLocks noChangeArrowheads="1"/>
            </p:cNvSpPr>
            <p:nvPr/>
          </p:nvSpPr>
          <p:spPr bwMode="auto">
            <a:xfrm rot="6600000">
              <a:off x="2970691" y="20147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9" name="矩形 310"/>
            <p:cNvSpPr>
              <a:spLocks noChangeArrowheads="1"/>
            </p:cNvSpPr>
            <p:nvPr/>
          </p:nvSpPr>
          <p:spPr bwMode="auto">
            <a:xfrm rot="6818182">
              <a:off x="2935281" y="21032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0" name="矩形 311"/>
            <p:cNvSpPr>
              <a:spLocks noChangeArrowheads="1"/>
            </p:cNvSpPr>
            <p:nvPr/>
          </p:nvSpPr>
          <p:spPr bwMode="auto">
            <a:xfrm rot="7036364">
              <a:off x="2894332" y="218927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1" name="矩形 312"/>
            <p:cNvSpPr>
              <a:spLocks noChangeArrowheads="1"/>
            </p:cNvSpPr>
            <p:nvPr/>
          </p:nvSpPr>
          <p:spPr bwMode="auto">
            <a:xfrm rot="7254546">
              <a:off x="2848008" y="22725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" name="矩形 313"/>
            <p:cNvSpPr>
              <a:spLocks noChangeArrowheads="1"/>
            </p:cNvSpPr>
            <p:nvPr/>
          </p:nvSpPr>
          <p:spPr bwMode="auto">
            <a:xfrm rot="7472727">
              <a:off x="2796499" y="235268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3" name="矩形 314"/>
            <p:cNvSpPr>
              <a:spLocks noChangeArrowheads="1"/>
            </p:cNvSpPr>
            <p:nvPr/>
          </p:nvSpPr>
          <p:spPr bwMode="auto">
            <a:xfrm rot="7690909">
              <a:off x="2740009" y="24294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4" name="矩形 315"/>
            <p:cNvSpPr>
              <a:spLocks noChangeArrowheads="1"/>
            </p:cNvSpPr>
            <p:nvPr/>
          </p:nvSpPr>
          <p:spPr bwMode="auto">
            <a:xfrm rot="7909091">
              <a:off x="2678766" y="25023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5" name="矩形 316"/>
            <p:cNvSpPr>
              <a:spLocks noChangeArrowheads="1"/>
            </p:cNvSpPr>
            <p:nvPr/>
          </p:nvSpPr>
          <p:spPr bwMode="auto">
            <a:xfrm rot="8127274">
              <a:off x="2613018" y="25713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6" name="矩形 317"/>
            <p:cNvSpPr>
              <a:spLocks noChangeArrowheads="1"/>
            </p:cNvSpPr>
            <p:nvPr/>
          </p:nvSpPr>
          <p:spPr bwMode="auto">
            <a:xfrm rot="8345455">
              <a:off x="2543029" y="263599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7" name="矩形 318"/>
            <p:cNvSpPr>
              <a:spLocks noChangeArrowheads="1"/>
            </p:cNvSpPr>
            <p:nvPr/>
          </p:nvSpPr>
          <p:spPr bwMode="auto">
            <a:xfrm rot="8563638">
              <a:off x="2469080" y="269606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8" name="矩形 319"/>
            <p:cNvSpPr>
              <a:spLocks noChangeArrowheads="1"/>
            </p:cNvSpPr>
            <p:nvPr/>
          </p:nvSpPr>
          <p:spPr bwMode="auto">
            <a:xfrm rot="8781819">
              <a:off x="2391471" y="27513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9" name="矩形 320"/>
            <p:cNvSpPr>
              <a:spLocks noChangeArrowheads="1"/>
            </p:cNvSpPr>
            <p:nvPr/>
          </p:nvSpPr>
          <p:spPr bwMode="auto">
            <a:xfrm rot="9000000">
              <a:off x="2310512" y="28015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0" name="矩形 321"/>
            <p:cNvSpPr>
              <a:spLocks noChangeArrowheads="1"/>
            </p:cNvSpPr>
            <p:nvPr/>
          </p:nvSpPr>
          <p:spPr bwMode="auto">
            <a:xfrm rot="9218183">
              <a:off x="2226530" y="28465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1" name="矩形 322"/>
            <p:cNvSpPr>
              <a:spLocks noChangeArrowheads="1"/>
            </p:cNvSpPr>
            <p:nvPr/>
          </p:nvSpPr>
          <p:spPr bwMode="auto">
            <a:xfrm rot="9436364">
              <a:off x="2139865" y="28861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" name="矩形 323"/>
            <p:cNvSpPr>
              <a:spLocks noChangeArrowheads="1"/>
            </p:cNvSpPr>
            <p:nvPr/>
          </p:nvSpPr>
          <p:spPr bwMode="auto">
            <a:xfrm rot="9654547">
              <a:off x="2050862" y="292014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" name="矩形 324"/>
            <p:cNvSpPr>
              <a:spLocks noChangeArrowheads="1"/>
            </p:cNvSpPr>
            <p:nvPr/>
          </p:nvSpPr>
          <p:spPr bwMode="auto">
            <a:xfrm rot="9872728">
              <a:off x="1959883" y="29484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4" name="矩形 325"/>
            <p:cNvSpPr>
              <a:spLocks noChangeArrowheads="1"/>
            </p:cNvSpPr>
            <p:nvPr/>
          </p:nvSpPr>
          <p:spPr bwMode="auto">
            <a:xfrm rot="10090909">
              <a:off x="1867292" y="29708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5" name="矩形 326"/>
            <p:cNvSpPr>
              <a:spLocks noChangeArrowheads="1"/>
            </p:cNvSpPr>
            <p:nvPr/>
          </p:nvSpPr>
          <p:spPr bwMode="auto">
            <a:xfrm rot="10309091">
              <a:off x="1773464" y="29874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6" name="矩形 327"/>
            <p:cNvSpPr>
              <a:spLocks noChangeArrowheads="1"/>
            </p:cNvSpPr>
            <p:nvPr/>
          </p:nvSpPr>
          <p:spPr bwMode="auto">
            <a:xfrm rot="10527274">
              <a:off x="1678775" y="29980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7" name="矩形 328"/>
            <p:cNvSpPr>
              <a:spLocks noChangeArrowheads="1"/>
            </p:cNvSpPr>
            <p:nvPr/>
          </p:nvSpPr>
          <p:spPr bwMode="auto">
            <a:xfrm rot="10745455">
              <a:off x="1583606" y="30025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8" name="矩形 329"/>
            <p:cNvSpPr>
              <a:spLocks noChangeArrowheads="1"/>
            </p:cNvSpPr>
            <p:nvPr/>
          </p:nvSpPr>
          <p:spPr bwMode="auto">
            <a:xfrm rot="-10636362">
              <a:off x="1488342" y="30010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9" name="矩形 330"/>
            <p:cNvSpPr>
              <a:spLocks noChangeArrowheads="1"/>
            </p:cNvSpPr>
            <p:nvPr/>
          </p:nvSpPr>
          <p:spPr bwMode="auto">
            <a:xfrm rot="-10418181">
              <a:off x="1393365" y="29934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0" name="矩形 331"/>
            <p:cNvSpPr>
              <a:spLocks noChangeArrowheads="1"/>
            </p:cNvSpPr>
            <p:nvPr/>
          </p:nvSpPr>
          <p:spPr bwMode="auto">
            <a:xfrm rot="-10200000">
              <a:off x="1299059" y="297991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1" name="矩形 332"/>
            <p:cNvSpPr>
              <a:spLocks noChangeArrowheads="1"/>
            </p:cNvSpPr>
            <p:nvPr/>
          </p:nvSpPr>
          <p:spPr bwMode="auto">
            <a:xfrm rot="-9981817">
              <a:off x="1205802" y="29604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2" name="矩形 333"/>
            <p:cNvSpPr>
              <a:spLocks noChangeArrowheads="1"/>
            </p:cNvSpPr>
            <p:nvPr/>
          </p:nvSpPr>
          <p:spPr bwMode="auto">
            <a:xfrm rot="-9763636">
              <a:off x="1113971" y="293501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" name="矩形 334"/>
            <p:cNvSpPr>
              <a:spLocks noChangeArrowheads="1"/>
            </p:cNvSpPr>
            <p:nvPr/>
          </p:nvSpPr>
          <p:spPr bwMode="auto">
            <a:xfrm rot="-9545455">
              <a:off x="1023936" y="29038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4" name="矩形 335"/>
            <p:cNvSpPr>
              <a:spLocks noChangeArrowheads="1"/>
            </p:cNvSpPr>
            <p:nvPr/>
          </p:nvSpPr>
          <p:spPr bwMode="auto">
            <a:xfrm rot="-9327272">
              <a:off x="936056" y="2867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5" name="矩形 336"/>
            <p:cNvSpPr>
              <a:spLocks noChangeArrowheads="1"/>
            </p:cNvSpPr>
            <p:nvPr/>
          </p:nvSpPr>
          <p:spPr bwMode="auto">
            <a:xfrm rot="-9109091">
              <a:off x="850689" y="282473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6" name="矩形 337"/>
            <p:cNvSpPr>
              <a:spLocks noChangeArrowheads="1"/>
            </p:cNvSpPr>
            <p:nvPr/>
          </p:nvSpPr>
          <p:spPr bwMode="auto">
            <a:xfrm rot="-8890909">
              <a:off x="768179" y="27770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" name="矩形 338"/>
            <p:cNvSpPr>
              <a:spLocks noChangeArrowheads="1"/>
            </p:cNvSpPr>
            <p:nvPr/>
          </p:nvSpPr>
          <p:spPr bwMode="auto">
            <a:xfrm rot="-8672726">
              <a:off x="688854" y="27243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" name="矩形 339"/>
            <p:cNvSpPr>
              <a:spLocks noChangeArrowheads="1"/>
            </p:cNvSpPr>
            <p:nvPr/>
          </p:nvSpPr>
          <p:spPr bwMode="auto">
            <a:xfrm rot="-8454545">
              <a:off x="613037" y="26666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9" name="矩形 340"/>
            <p:cNvSpPr>
              <a:spLocks noChangeArrowheads="1"/>
            </p:cNvSpPr>
            <p:nvPr/>
          </p:nvSpPr>
          <p:spPr bwMode="auto">
            <a:xfrm rot="-8236362">
              <a:off x="541032" y="26042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0" name="矩形 341"/>
            <p:cNvSpPr>
              <a:spLocks noChangeArrowheads="1"/>
            </p:cNvSpPr>
            <p:nvPr/>
          </p:nvSpPr>
          <p:spPr bwMode="auto">
            <a:xfrm rot="-8018181">
              <a:off x="473129" y="2537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" name="矩形 342"/>
            <p:cNvSpPr>
              <a:spLocks noChangeArrowheads="1"/>
            </p:cNvSpPr>
            <p:nvPr/>
          </p:nvSpPr>
          <p:spPr bwMode="auto">
            <a:xfrm rot="-7800000">
              <a:off x="409602" y="246638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2" name="矩形 343"/>
            <p:cNvSpPr>
              <a:spLocks noChangeArrowheads="1"/>
            </p:cNvSpPr>
            <p:nvPr/>
          </p:nvSpPr>
          <p:spPr bwMode="auto">
            <a:xfrm rot="-7581817">
              <a:off x="350706" y="23914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" name="矩形 344"/>
            <p:cNvSpPr>
              <a:spLocks noChangeArrowheads="1"/>
            </p:cNvSpPr>
            <p:nvPr/>
          </p:nvSpPr>
          <p:spPr bwMode="auto">
            <a:xfrm rot="-7363636">
              <a:off x="296679" y="231301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" name="矩形 345"/>
            <p:cNvSpPr>
              <a:spLocks noChangeArrowheads="1"/>
            </p:cNvSpPr>
            <p:nvPr/>
          </p:nvSpPr>
          <p:spPr bwMode="auto">
            <a:xfrm rot="-7145455">
              <a:off x="247738" y="223127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5" name="矩形 346"/>
            <p:cNvSpPr>
              <a:spLocks noChangeArrowheads="1"/>
            </p:cNvSpPr>
            <p:nvPr/>
          </p:nvSpPr>
          <p:spPr bwMode="auto">
            <a:xfrm rot="-6927272">
              <a:off x="204080" y="21465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6" name="矩形 347"/>
            <p:cNvSpPr>
              <a:spLocks noChangeArrowheads="1"/>
            </p:cNvSpPr>
            <p:nvPr/>
          </p:nvSpPr>
          <p:spPr bwMode="auto">
            <a:xfrm rot="-6709091">
              <a:off x="165881" y="205930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7" name="矩形 348"/>
            <p:cNvSpPr>
              <a:spLocks noChangeArrowheads="1"/>
            </p:cNvSpPr>
            <p:nvPr/>
          </p:nvSpPr>
          <p:spPr bwMode="auto">
            <a:xfrm rot="-6490908">
              <a:off x="133294" y="196977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8" name="矩形 349"/>
            <p:cNvSpPr>
              <a:spLocks noChangeArrowheads="1"/>
            </p:cNvSpPr>
            <p:nvPr/>
          </p:nvSpPr>
          <p:spPr bwMode="auto">
            <a:xfrm rot="-6272726">
              <a:off x="106452" y="187835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9" name="矩形 350"/>
            <p:cNvSpPr>
              <a:spLocks noChangeArrowheads="1"/>
            </p:cNvSpPr>
            <p:nvPr/>
          </p:nvSpPr>
          <p:spPr bwMode="auto">
            <a:xfrm rot="-6054545">
              <a:off x="85461" y="17854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0" name="矩形 351"/>
            <p:cNvSpPr>
              <a:spLocks noChangeArrowheads="1"/>
            </p:cNvSpPr>
            <p:nvPr/>
          </p:nvSpPr>
          <p:spPr bwMode="auto">
            <a:xfrm rot="-5836362">
              <a:off x="70408" y="16913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1" name="矩形 352"/>
            <p:cNvSpPr>
              <a:spLocks noChangeArrowheads="1"/>
            </p:cNvSpPr>
            <p:nvPr/>
          </p:nvSpPr>
          <p:spPr bwMode="auto">
            <a:xfrm rot="-5618181">
              <a:off x="61351" y="159649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52" name="椭圆 353"/>
          <p:cNvSpPr>
            <a:spLocks noChangeArrowheads="1"/>
          </p:cNvSpPr>
          <p:nvPr/>
        </p:nvSpPr>
        <p:spPr bwMode="auto">
          <a:xfrm>
            <a:off x="-725488" y="2097088"/>
            <a:ext cx="1265238" cy="1265237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" name="任意多边形 13"/>
          <p:cNvSpPr>
            <a:spLocks noChangeArrowheads="1"/>
          </p:cNvSpPr>
          <p:nvPr/>
        </p:nvSpPr>
        <p:spPr bwMode="auto">
          <a:xfrm>
            <a:off x="1036930" y="1294065"/>
            <a:ext cx="1771650" cy="304800"/>
          </a:xfrm>
          <a:custGeom>
            <a:avLst/>
            <a:gdLst>
              <a:gd name="T0" fmla="*/ 0 w 1770743"/>
              <a:gd name="T1" fmla="*/ 304800 h 304800"/>
              <a:gd name="T2" fmla="*/ 493739 w 1770743"/>
              <a:gd name="T3" fmla="*/ 0 h 304800"/>
              <a:gd name="T4" fmla="*/ 1771650 w 1770743"/>
              <a:gd name="T5" fmla="*/ 0 h 304800"/>
              <a:gd name="T6" fmla="*/ 0 60000 65536"/>
              <a:gd name="T7" fmla="*/ 0 60000 65536"/>
              <a:gd name="T8" fmla="*/ 0 60000 65536"/>
              <a:gd name="T9" fmla="*/ 0 w 1770743"/>
              <a:gd name="T10" fmla="*/ 0 h 304800"/>
              <a:gd name="T11" fmla="*/ 1770743 w 1770743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0743" h="304800">
                <a:moveTo>
                  <a:pt x="0" y="304800"/>
                </a:moveTo>
                <a:lnTo>
                  <a:pt x="493486" y="0"/>
                </a:lnTo>
                <a:lnTo>
                  <a:pt x="1770743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4" name="任意多边形 357"/>
          <p:cNvSpPr>
            <a:spLocks noChangeArrowheads="1"/>
          </p:cNvSpPr>
          <p:nvPr/>
        </p:nvSpPr>
        <p:spPr bwMode="auto">
          <a:xfrm flipV="1">
            <a:off x="987859" y="3897385"/>
            <a:ext cx="1771650" cy="304800"/>
          </a:xfrm>
          <a:custGeom>
            <a:avLst/>
            <a:gdLst>
              <a:gd name="T0" fmla="*/ 0 w 1770743"/>
              <a:gd name="T1" fmla="*/ 304800 h 304800"/>
              <a:gd name="T2" fmla="*/ 493739 w 1770743"/>
              <a:gd name="T3" fmla="*/ 0 h 304800"/>
              <a:gd name="T4" fmla="*/ 1771650 w 1770743"/>
              <a:gd name="T5" fmla="*/ 0 h 304800"/>
              <a:gd name="T6" fmla="*/ 0 60000 65536"/>
              <a:gd name="T7" fmla="*/ 0 60000 65536"/>
              <a:gd name="T8" fmla="*/ 0 60000 65536"/>
              <a:gd name="T9" fmla="*/ 0 w 1770743"/>
              <a:gd name="T10" fmla="*/ 0 h 304800"/>
              <a:gd name="T11" fmla="*/ 1770743 w 1770743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0743" h="304800">
                <a:moveTo>
                  <a:pt x="0" y="304800"/>
                </a:moveTo>
                <a:lnTo>
                  <a:pt x="493486" y="0"/>
                </a:lnTo>
                <a:lnTo>
                  <a:pt x="1770743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5" name="矩形 14"/>
          <p:cNvSpPr>
            <a:spLocks noChangeArrowheads="1"/>
          </p:cNvSpPr>
          <p:nvPr/>
        </p:nvSpPr>
        <p:spPr bwMode="auto">
          <a:xfrm>
            <a:off x="2745080" y="1111503"/>
            <a:ext cx="390525" cy="392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" name="矩形 358"/>
          <p:cNvSpPr>
            <a:spLocks noChangeArrowheads="1"/>
          </p:cNvSpPr>
          <p:nvPr/>
        </p:nvSpPr>
        <p:spPr bwMode="auto">
          <a:xfrm>
            <a:off x="3283243" y="1014665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）分析与系统交互的人员参与者</a:t>
            </a:r>
            <a:endParaRPr lang="zh-CN" altLang="en-US" sz="1600" dirty="0" smtClean="0"/>
          </a:p>
        </p:txBody>
      </p:sp>
      <p:sp useBgFill="1">
        <p:nvSpPr>
          <p:cNvPr id="157" name="KSO_Shape"/>
          <p:cNvSpPr>
            <a:spLocks noChangeArrowheads="1"/>
          </p:cNvSpPr>
          <p:nvPr/>
        </p:nvSpPr>
        <p:spPr bwMode="auto">
          <a:xfrm>
            <a:off x="2822868" y="1206753"/>
            <a:ext cx="234950" cy="201612"/>
          </a:xfrm>
          <a:custGeom>
            <a:avLst/>
            <a:gdLst>
              <a:gd name="T0" fmla="*/ 2147483646 w 10900"/>
              <a:gd name="T1" fmla="*/ 2147483646 h 9319"/>
              <a:gd name="T2" fmla="*/ 2147483646 w 10900"/>
              <a:gd name="T3" fmla="*/ 2147483646 h 9319"/>
              <a:gd name="T4" fmla="*/ 2147483646 w 10900"/>
              <a:gd name="T5" fmla="*/ 2147483646 h 9319"/>
              <a:gd name="T6" fmla="*/ 2147483646 w 10900"/>
              <a:gd name="T7" fmla="*/ 2147483646 h 9319"/>
              <a:gd name="T8" fmla="*/ 2147483646 w 10900"/>
              <a:gd name="T9" fmla="*/ 2147483646 h 9319"/>
              <a:gd name="T10" fmla="*/ 2147483646 w 10900"/>
              <a:gd name="T11" fmla="*/ 2147483646 h 9319"/>
              <a:gd name="T12" fmla="*/ 2147483646 w 10900"/>
              <a:gd name="T13" fmla="*/ 2147483646 h 9319"/>
              <a:gd name="T14" fmla="*/ 2147483646 w 10900"/>
              <a:gd name="T15" fmla="*/ 2147483646 h 9319"/>
              <a:gd name="T16" fmla="*/ 2147483646 w 10900"/>
              <a:gd name="T17" fmla="*/ 2147483646 h 9319"/>
              <a:gd name="T18" fmla="*/ 2147483646 w 10900"/>
              <a:gd name="T19" fmla="*/ 2147483646 h 9319"/>
              <a:gd name="T20" fmla="*/ 2147483646 w 10900"/>
              <a:gd name="T21" fmla="*/ 2147483646 h 9319"/>
              <a:gd name="T22" fmla="*/ 2147483646 w 10900"/>
              <a:gd name="T23" fmla="*/ 2147483646 h 9319"/>
              <a:gd name="T24" fmla="*/ 2147483646 w 10900"/>
              <a:gd name="T25" fmla="*/ 2147483646 h 9319"/>
              <a:gd name="T26" fmla="*/ 2147483646 w 10900"/>
              <a:gd name="T27" fmla="*/ 2147483646 h 9319"/>
              <a:gd name="T28" fmla="*/ 2147483646 w 10900"/>
              <a:gd name="T29" fmla="*/ 2147483646 h 9319"/>
              <a:gd name="T30" fmla="*/ 2147483646 w 10900"/>
              <a:gd name="T31" fmla="*/ 2147483646 h 9319"/>
              <a:gd name="T32" fmla="*/ 2147483646 w 10900"/>
              <a:gd name="T33" fmla="*/ 2147483646 h 9319"/>
              <a:gd name="T34" fmla="*/ 2147483646 w 10900"/>
              <a:gd name="T35" fmla="*/ 2147483646 h 9319"/>
              <a:gd name="T36" fmla="*/ 2147483646 w 10900"/>
              <a:gd name="T37" fmla="*/ 2147483646 h 9319"/>
              <a:gd name="T38" fmla="*/ 2147483646 w 10900"/>
              <a:gd name="T39" fmla="*/ 2147483646 h 9319"/>
              <a:gd name="T40" fmla="*/ 2147483646 w 10900"/>
              <a:gd name="T41" fmla="*/ 2147483646 h 9319"/>
              <a:gd name="T42" fmla="*/ 2147483646 w 10900"/>
              <a:gd name="T43" fmla="*/ 2147483646 h 9319"/>
              <a:gd name="T44" fmla="*/ 2147483646 w 10900"/>
              <a:gd name="T45" fmla="*/ 2147483646 h 9319"/>
              <a:gd name="T46" fmla="*/ 2147483646 w 10900"/>
              <a:gd name="T47" fmla="*/ 2147483646 h 9319"/>
              <a:gd name="T48" fmla="*/ 2147483646 w 10900"/>
              <a:gd name="T49" fmla="*/ 2147483646 h 9319"/>
              <a:gd name="T50" fmla="*/ 2147483646 w 10900"/>
              <a:gd name="T51" fmla="*/ 2147483646 h 9319"/>
              <a:gd name="T52" fmla="*/ 2147483646 w 10900"/>
              <a:gd name="T53" fmla="*/ 2147483646 h 9319"/>
              <a:gd name="T54" fmla="*/ 2147483646 w 10900"/>
              <a:gd name="T55" fmla="*/ 2147483646 h 9319"/>
              <a:gd name="T56" fmla="*/ 2147483646 w 10900"/>
              <a:gd name="T57" fmla="*/ 2147483646 h 9319"/>
              <a:gd name="T58" fmla="*/ 2147483646 w 10900"/>
              <a:gd name="T59" fmla="*/ 2147483646 h 9319"/>
              <a:gd name="T60" fmla="*/ 2147483646 w 10900"/>
              <a:gd name="T61" fmla="*/ 2147483646 h 9319"/>
              <a:gd name="T62" fmla="*/ 2147483646 w 10900"/>
              <a:gd name="T63" fmla="*/ 2147483646 h 9319"/>
              <a:gd name="T64" fmla="*/ 2147483646 w 10900"/>
              <a:gd name="T65" fmla="*/ 2147483646 h 9319"/>
              <a:gd name="T66" fmla="*/ 2147483646 w 10900"/>
              <a:gd name="T67" fmla="*/ 2147483646 h 9319"/>
              <a:gd name="T68" fmla="*/ 2147483646 w 10900"/>
              <a:gd name="T69" fmla="*/ 2147483646 h 9319"/>
              <a:gd name="T70" fmla="*/ 2147483646 w 10900"/>
              <a:gd name="T71" fmla="*/ 2147483646 h 9319"/>
              <a:gd name="T72" fmla="*/ 2147483646 w 10900"/>
              <a:gd name="T73" fmla="*/ 2147483646 h 9319"/>
              <a:gd name="T74" fmla="*/ 2147483646 w 10900"/>
              <a:gd name="T75" fmla="*/ 2147483646 h 9319"/>
              <a:gd name="T76" fmla="*/ 2147483646 w 10900"/>
              <a:gd name="T77" fmla="*/ 2147483646 h 9319"/>
              <a:gd name="T78" fmla="*/ 2147483646 w 10900"/>
              <a:gd name="T79" fmla="*/ 2147483646 h 9319"/>
              <a:gd name="T80" fmla="*/ 2147483646 w 10900"/>
              <a:gd name="T81" fmla="*/ 2147483646 h 9319"/>
              <a:gd name="T82" fmla="*/ 2147483646 w 10900"/>
              <a:gd name="T83" fmla="*/ 2147483646 h 9319"/>
              <a:gd name="T84" fmla="*/ 2147483646 w 10900"/>
              <a:gd name="T85" fmla="*/ 2147483646 h 9319"/>
              <a:gd name="T86" fmla="*/ 2147483646 w 10900"/>
              <a:gd name="T87" fmla="*/ 2147483646 h 9319"/>
              <a:gd name="T88" fmla="*/ 2147483646 w 10900"/>
              <a:gd name="T89" fmla="*/ 2147483646 h 9319"/>
              <a:gd name="T90" fmla="*/ 2147483646 w 10900"/>
              <a:gd name="T91" fmla="*/ 2147483646 h 9319"/>
              <a:gd name="T92" fmla="*/ 2147483646 w 10900"/>
              <a:gd name="T93" fmla="*/ 2147483646 h 9319"/>
              <a:gd name="T94" fmla="*/ 2147483646 w 10900"/>
              <a:gd name="T95" fmla="*/ 2147483646 h 9319"/>
              <a:gd name="T96" fmla="*/ 2147483646 w 10900"/>
              <a:gd name="T97" fmla="*/ 2147483646 h 9319"/>
              <a:gd name="T98" fmla="*/ 2147483646 w 10900"/>
              <a:gd name="T99" fmla="*/ 2147483646 h 9319"/>
              <a:gd name="T100" fmla="*/ 2147483646 w 10900"/>
              <a:gd name="T101" fmla="*/ 2147483646 h 9319"/>
              <a:gd name="T102" fmla="*/ 2147483646 w 10900"/>
              <a:gd name="T103" fmla="*/ 2147483646 h 9319"/>
              <a:gd name="T104" fmla="*/ 2147483646 w 10900"/>
              <a:gd name="T105" fmla="*/ 2147483646 h 9319"/>
              <a:gd name="T106" fmla="*/ 2147483646 w 10900"/>
              <a:gd name="T107" fmla="*/ 2147483646 h 9319"/>
              <a:gd name="T108" fmla="*/ 2147483646 w 10900"/>
              <a:gd name="T109" fmla="*/ 2147483646 h 9319"/>
              <a:gd name="T110" fmla="*/ 2147483646 w 10900"/>
              <a:gd name="T111" fmla="*/ 2147483646 h 9319"/>
              <a:gd name="T112" fmla="*/ 2147483646 w 10900"/>
              <a:gd name="T113" fmla="*/ 2147483646 h 9319"/>
              <a:gd name="T114" fmla="*/ 2147483646 w 10900"/>
              <a:gd name="T115" fmla="*/ 2147483646 h 9319"/>
              <a:gd name="T116" fmla="*/ 2147483646 w 10900"/>
              <a:gd name="T117" fmla="*/ 2147483646 h 9319"/>
              <a:gd name="T118" fmla="*/ 2147483646 w 10900"/>
              <a:gd name="T119" fmla="*/ 2147483646 h 9319"/>
              <a:gd name="T120" fmla="*/ 2147483646 w 10900"/>
              <a:gd name="T121" fmla="*/ 2147483646 h 9319"/>
              <a:gd name="T122" fmla="*/ 2147483646 w 10900"/>
              <a:gd name="T123" fmla="*/ 2147483646 h 931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900"/>
              <a:gd name="T187" fmla="*/ 0 h 9319"/>
              <a:gd name="T188" fmla="*/ 10900 w 10900"/>
              <a:gd name="T189" fmla="*/ 9319 h 931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900" h="9319">
                <a:moveTo>
                  <a:pt x="776" y="0"/>
                </a:moveTo>
                <a:lnTo>
                  <a:pt x="796" y="0"/>
                </a:lnTo>
                <a:lnTo>
                  <a:pt x="904" y="2"/>
                </a:lnTo>
                <a:lnTo>
                  <a:pt x="1011" y="6"/>
                </a:lnTo>
                <a:lnTo>
                  <a:pt x="1117" y="13"/>
                </a:lnTo>
                <a:lnTo>
                  <a:pt x="1222" y="21"/>
                </a:lnTo>
                <a:lnTo>
                  <a:pt x="1327" y="33"/>
                </a:lnTo>
                <a:lnTo>
                  <a:pt x="1431" y="46"/>
                </a:lnTo>
                <a:lnTo>
                  <a:pt x="1535" y="62"/>
                </a:lnTo>
                <a:lnTo>
                  <a:pt x="1637" y="80"/>
                </a:lnTo>
                <a:lnTo>
                  <a:pt x="1738" y="100"/>
                </a:lnTo>
                <a:lnTo>
                  <a:pt x="1840" y="123"/>
                </a:lnTo>
                <a:lnTo>
                  <a:pt x="1940" y="148"/>
                </a:lnTo>
                <a:lnTo>
                  <a:pt x="2039" y="175"/>
                </a:lnTo>
                <a:lnTo>
                  <a:pt x="2137" y="203"/>
                </a:lnTo>
                <a:lnTo>
                  <a:pt x="2235" y="234"/>
                </a:lnTo>
                <a:lnTo>
                  <a:pt x="2331" y="267"/>
                </a:lnTo>
                <a:lnTo>
                  <a:pt x="2427" y="303"/>
                </a:lnTo>
                <a:lnTo>
                  <a:pt x="2522" y="339"/>
                </a:lnTo>
                <a:lnTo>
                  <a:pt x="2615" y="379"/>
                </a:lnTo>
                <a:lnTo>
                  <a:pt x="2708" y="420"/>
                </a:lnTo>
                <a:lnTo>
                  <a:pt x="2800" y="464"/>
                </a:lnTo>
                <a:lnTo>
                  <a:pt x="2890" y="508"/>
                </a:lnTo>
                <a:lnTo>
                  <a:pt x="2980" y="556"/>
                </a:lnTo>
                <a:lnTo>
                  <a:pt x="3068" y="604"/>
                </a:lnTo>
                <a:lnTo>
                  <a:pt x="3155" y="655"/>
                </a:lnTo>
                <a:lnTo>
                  <a:pt x="3240" y="707"/>
                </a:lnTo>
                <a:lnTo>
                  <a:pt x="3326" y="762"/>
                </a:lnTo>
                <a:lnTo>
                  <a:pt x="3408" y="817"/>
                </a:lnTo>
                <a:lnTo>
                  <a:pt x="3490" y="875"/>
                </a:lnTo>
                <a:lnTo>
                  <a:pt x="3572" y="935"/>
                </a:lnTo>
                <a:lnTo>
                  <a:pt x="3651" y="996"/>
                </a:lnTo>
                <a:lnTo>
                  <a:pt x="3729" y="1059"/>
                </a:lnTo>
                <a:lnTo>
                  <a:pt x="3805" y="1123"/>
                </a:lnTo>
                <a:lnTo>
                  <a:pt x="3881" y="1189"/>
                </a:lnTo>
                <a:lnTo>
                  <a:pt x="3954" y="1256"/>
                </a:lnTo>
                <a:lnTo>
                  <a:pt x="4027" y="1325"/>
                </a:lnTo>
                <a:lnTo>
                  <a:pt x="4098" y="1396"/>
                </a:lnTo>
                <a:lnTo>
                  <a:pt x="4167" y="1468"/>
                </a:lnTo>
                <a:lnTo>
                  <a:pt x="4234" y="1542"/>
                </a:lnTo>
                <a:lnTo>
                  <a:pt x="4301" y="1616"/>
                </a:lnTo>
                <a:lnTo>
                  <a:pt x="4366" y="1693"/>
                </a:lnTo>
                <a:lnTo>
                  <a:pt x="4429" y="1771"/>
                </a:lnTo>
                <a:lnTo>
                  <a:pt x="4490" y="1850"/>
                </a:lnTo>
                <a:lnTo>
                  <a:pt x="4550" y="1931"/>
                </a:lnTo>
                <a:lnTo>
                  <a:pt x="4608" y="2013"/>
                </a:lnTo>
                <a:lnTo>
                  <a:pt x="4664" y="2095"/>
                </a:lnTo>
                <a:lnTo>
                  <a:pt x="4719" y="2179"/>
                </a:lnTo>
                <a:lnTo>
                  <a:pt x="4772" y="2266"/>
                </a:lnTo>
                <a:lnTo>
                  <a:pt x="4823" y="2352"/>
                </a:lnTo>
                <a:lnTo>
                  <a:pt x="4872" y="2440"/>
                </a:lnTo>
                <a:lnTo>
                  <a:pt x="4920" y="2530"/>
                </a:lnTo>
                <a:lnTo>
                  <a:pt x="4965" y="2620"/>
                </a:lnTo>
                <a:lnTo>
                  <a:pt x="5009" y="2711"/>
                </a:lnTo>
                <a:lnTo>
                  <a:pt x="5050" y="2803"/>
                </a:lnTo>
                <a:lnTo>
                  <a:pt x="5089" y="2897"/>
                </a:lnTo>
                <a:lnTo>
                  <a:pt x="5127" y="2991"/>
                </a:lnTo>
                <a:lnTo>
                  <a:pt x="5162" y="3087"/>
                </a:lnTo>
                <a:lnTo>
                  <a:pt x="5196" y="3183"/>
                </a:lnTo>
                <a:lnTo>
                  <a:pt x="5227" y="3280"/>
                </a:lnTo>
                <a:lnTo>
                  <a:pt x="5257" y="3378"/>
                </a:lnTo>
                <a:lnTo>
                  <a:pt x="5284" y="3478"/>
                </a:lnTo>
                <a:lnTo>
                  <a:pt x="5309" y="3578"/>
                </a:lnTo>
                <a:lnTo>
                  <a:pt x="5332" y="3679"/>
                </a:lnTo>
                <a:lnTo>
                  <a:pt x="5353" y="3781"/>
                </a:lnTo>
                <a:lnTo>
                  <a:pt x="5371" y="3882"/>
                </a:lnTo>
                <a:lnTo>
                  <a:pt x="8249" y="3882"/>
                </a:lnTo>
                <a:lnTo>
                  <a:pt x="7100" y="2733"/>
                </a:lnTo>
                <a:lnTo>
                  <a:pt x="7073" y="2705"/>
                </a:lnTo>
                <a:lnTo>
                  <a:pt x="7047" y="2675"/>
                </a:lnTo>
                <a:lnTo>
                  <a:pt x="7023" y="2643"/>
                </a:lnTo>
                <a:lnTo>
                  <a:pt x="7000" y="2613"/>
                </a:lnTo>
                <a:lnTo>
                  <a:pt x="6980" y="2579"/>
                </a:lnTo>
                <a:lnTo>
                  <a:pt x="6961" y="2546"/>
                </a:lnTo>
                <a:lnTo>
                  <a:pt x="6945" y="2512"/>
                </a:lnTo>
                <a:lnTo>
                  <a:pt x="6929" y="2476"/>
                </a:lnTo>
                <a:lnTo>
                  <a:pt x="6916" y="2442"/>
                </a:lnTo>
                <a:lnTo>
                  <a:pt x="6905" y="2405"/>
                </a:lnTo>
                <a:lnTo>
                  <a:pt x="6895" y="2370"/>
                </a:lnTo>
                <a:lnTo>
                  <a:pt x="6887" y="2333"/>
                </a:lnTo>
                <a:lnTo>
                  <a:pt x="6881" y="2297"/>
                </a:lnTo>
                <a:lnTo>
                  <a:pt x="6876" y="2259"/>
                </a:lnTo>
                <a:lnTo>
                  <a:pt x="6874" y="2222"/>
                </a:lnTo>
                <a:lnTo>
                  <a:pt x="6873" y="2184"/>
                </a:lnTo>
                <a:lnTo>
                  <a:pt x="6874" y="2147"/>
                </a:lnTo>
                <a:lnTo>
                  <a:pt x="6876" y="2110"/>
                </a:lnTo>
                <a:lnTo>
                  <a:pt x="6881" y="2073"/>
                </a:lnTo>
                <a:lnTo>
                  <a:pt x="6887" y="2036"/>
                </a:lnTo>
                <a:lnTo>
                  <a:pt x="6895" y="2000"/>
                </a:lnTo>
                <a:lnTo>
                  <a:pt x="6905" y="1963"/>
                </a:lnTo>
                <a:lnTo>
                  <a:pt x="6916" y="1927"/>
                </a:lnTo>
                <a:lnTo>
                  <a:pt x="6929" y="1892"/>
                </a:lnTo>
                <a:lnTo>
                  <a:pt x="6945" y="1858"/>
                </a:lnTo>
                <a:lnTo>
                  <a:pt x="6961" y="1823"/>
                </a:lnTo>
                <a:lnTo>
                  <a:pt x="6980" y="1789"/>
                </a:lnTo>
                <a:lnTo>
                  <a:pt x="7000" y="1757"/>
                </a:lnTo>
                <a:lnTo>
                  <a:pt x="7023" y="1725"/>
                </a:lnTo>
                <a:lnTo>
                  <a:pt x="7047" y="1694"/>
                </a:lnTo>
                <a:lnTo>
                  <a:pt x="7073" y="1665"/>
                </a:lnTo>
                <a:lnTo>
                  <a:pt x="7100" y="1635"/>
                </a:lnTo>
                <a:lnTo>
                  <a:pt x="7128" y="1608"/>
                </a:lnTo>
                <a:lnTo>
                  <a:pt x="7158" y="1582"/>
                </a:lnTo>
                <a:lnTo>
                  <a:pt x="7190" y="1558"/>
                </a:lnTo>
                <a:lnTo>
                  <a:pt x="7222" y="1536"/>
                </a:lnTo>
                <a:lnTo>
                  <a:pt x="7254" y="1516"/>
                </a:lnTo>
                <a:lnTo>
                  <a:pt x="7287" y="1498"/>
                </a:lnTo>
                <a:lnTo>
                  <a:pt x="7321" y="1480"/>
                </a:lnTo>
                <a:lnTo>
                  <a:pt x="7357" y="1466"/>
                </a:lnTo>
                <a:lnTo>
                  <a:pt x="7391" y="1452"/>
                </a:lnTo>
                <a:lnTo>
                  <a:pt x="7428" y="1441"/>
                </a:lnTo>
                <a:lnTo>
                  <a:pt x="7463" y="1432"/>
                </a:lnTo>
                <a:lnTo>
                  <a:pt x="7500" y="1423"/>
                </a:lnTo>
                <a:lnTo>
                  <a:pt x="7537" y="1417"/>
                </a:lnTo>
                <a:lnTo>
                  <a:pt x="7574" y="1413"/>
                </a:lnTo>
                <a:lnTo>
                  <a:pt x="7611" y="1410"/>
                </a:lnTo>
                <a:lnTo>
                  <a:pt x="7649" y="1409"/>
                </a:lnTo>
                <a:lnTo>
                  <a:pt x="7686" y="1410"/>
                </a:lnTo>
                <a:lnTo>
                  <a:pt x="7724" y="1413"/>
                </a:lnTo>
                <a:lnTo>
                  <a:pt x="7760" y="1417"/>
                </a:lnTo>
                <a:lnTo>
                  <a:pt x="7797" y="1423"/>
                </a:lnTo>
                <a:lnTo>
                  <a:pt x="7834" y="1432"/>
                </a:lnTo>
                <a:lnTo>
                  <a:pt x="7870" y="1441"/>
                </a:lnTo>
                <a:lnTo>
                  <a:pt x="7906" y="1452"/>
                </a:lnTo>
                <a:lnTo>
                  <a:pt x="7941" y="1466"/>
                </a:lnTo>
                <a:lnTo>
                  <a:pt x="7976" y="1480"/>
                </a:lnTo>
                <a:lnTo>
                  <a:pt x="8010" y="1498"/>
                </a:lnTo>
                <a:lnTo>
                  <a:pt x="8044" y="1516"/>
                </a:lnTo>
                <a:lnTo>
                  <a:pt x="8076" y="1536"/>
                </a:lnTo>
                <a:lnTo>
                  <a:pt x="8108" y="1558"/>
                </a:lnTo>
                <a:lnTo>
                  <a:pt x="8139" y="1582"/>
                </a:lnTo>
                <a:lnTo>
                  <a:pt x="8169" y="1608"/>
                </a:lnTo>
                <a:lnTo>
                  <a:pt x="8198" y="1635"/>
                </a:lnTo>
                <a:lnTo>
                  <a:pt x="10641" y="4078"/>
                </a:lnTo>
                <a:lnTo>
                  <a:pt x="10658" y="4093"/>
                </a:lnTo>
                <a:lnTo>
                  <a:pt x="10674" y="4110"/>
                </a:lnTo>
                <a:lnTo>
                  <a:pt x="10698" y="4134"/>
                </a:lnTo>
                <a:lnTo>
                  <a:pt x="10720" y="4160"/>
                </a:lnTo>
                <a:lnTo>
                  <a:pt x="10742" y="4186"/>
                </a:lnTo>
                <a:lnTo>
                  <a:pt x="10762" y="4214"/>
                </a:lnTo>
                <a:lnTo>
                  <a:pt x="10779" y="4241"/>
                </a:lnTo>
                <a:lnTo>
                  <a:pt x="10797" y="4269"/>
                </a:lnTo>
                <a:lnTo>
                  <a:pt x="10813" y="4299"/>
                </a:lnTo>
                <a:lnTo>
                  <a:pt x="10828" y="4328"/>
                </a:lnTo>
                <a:lnTo>
                  <a:pt x="10841" y="4358"/>
                </a:lnTo>
                <a:lnTo>
                  <a:pt x="10853" y="4389"/>
                </a:lnTo>
                <a:lnTo>
                  <a:pt x="10863" y="4420"/>
                </a:lnTo>
                <a:lnTo>
                  <a:pt x="10873" y="4450"/>
                </a:lnTo>
                <a:lnTo>
                  <a:pt x="10880" y="4482"/>
                </a:lnTo>
                <a:lnTo>
                  <a:pt x="10887" y="4514"/>
                </a:lnTo>
                <a:lnTo>
                  <a:pt x="10892" y="4546"/>
                </a:lnTo>
                <a:lnTo>
                  <a:pt x="10897" y="4578"/>
                </a:lnTo>
                <a:lnTo>
                  <a:pt x="10897" y="4581"/>
                </a:lnTo>
                <a:lnTo>
                  <a:pt x="10897" y="4584"/>
                </a:lnTo>
                <a:lnTo>
                  <a:pt x="10897" y="4585"/>
                </a:lnTo>
                <a:lnTo>
                  <a:pt x="10897" y="4586"/>
                </a:lnTo>
                <a:lnTo>
                  <a:pt x="10897" y="4588"/>
                </a:lnTo>
                <a:lnTo>
                  <a:pt x="10897" y="4589"/>
                </a:lnTo>
                <a:lnTo>
                  <a:pt x="10898" y="4589"/>
                </a:lnTo>
                <a:lnTo>
                  <a:pt x="10898" y="4591"/>
                </a:lnTo>
                <a:lnTo>
                  <a:pt x="10898" y="4592"/>
                </a:lnTo>
                <a:lnTo>
                  <a:pt x="10898" y="4594"/>
                </a:lnTo>
                <a:lnTo>
                  <a:pt x="10898" y="4601"/>
                </a:lnTo>
                <a:lnTo>
                  <a:pt x="10898" y="4602"/>
                </a:lnTo>
                <a:lnTo>
                  <a:pt x="10899" y="4604"/>
                </a:lnTo>
                <a:lnTo>
                  <a:pt x="10899" y="4605"/>
                </a:lnTo>
                <a:lnTo>
                  <a:pt x="10899" y="4607"/>
                </a:lnTo>
                <a:lnTo>
                  <a:pt x="10899" y="4608"/>
                </a:lnTo>
                <a:lnTo>
                  <a:pt x="10899" y="4610"/>
                </a:lnTo>
                <a:lnTo>
                  <a:pt x="10899" y="4611"/>
                </a:lnTo>
                <a:lnTo>
                  <a:pt x="10899" y="4613"/>
                </a:lnTo>
                <a:lnTo>
                  <a:pt x="10899" y="4614"/>
                </a:lnTo>
                <a:lnTo>
                  <a:pt x="10899" y="4615"/>
                </a:lnTo>
                <a:lnTo>
                  <a:pt x="10899" y="4616"/>
                </a:lnTo>
                <a:lnTo>
                  <a:pt x="10899" y="4617"/>
                </a:lnTo>
                <a:lnTo>
                  <a:pt x="10899" y="4618"/>
                </a:lnTo>
                <a:lnTo>
                  <a:pt x="10899" y="4620"/>
                </a:lnTo>
                <a:lnTo>
                  <a:pt x="10900" y="4621"/>
                </a:lnTo>
                <a:lnTo>
                  <a:pt x="10900" y="4623"/>
                </a:lnTo>
                <a:lnTo>
                  <a:pt x="10900" y="4640"/>
                </a:lnTo>
                <a:lnTo>
                  <a:pt x="10900" y="4641"/>
                </a:lnTo>
                <a:lnTo>
                  <a:pt x="10900" y="4659"/>
                </a:lnTo>
                <a:lnTo>
                  <a:pt x="10900" y="4660"/>
                </a:lnTo>
                <a:lnTo>
                  <a:pt x="10900" y="4672"/>
                </a:lnTo>
                <a:lnTo>
                  <a:pt x="10900" y="4676"/>
                </a:lnTo>
                <a:lnTo>
                  <a:pt x="10900" y="4679"/>
                </a:lnTo>
                <a:lnTo>
                  <a:pt x="10900" y="4695"/>
                </a:lnTo>
                <a:lnTo>
                  <a:pt x="10898" y="4731"/>
                </a:lnTo>
                <a:lnTo>
                  <a:pt x="10893" y="4765"/>
                </a:lnTo>
                <a:lnTo>
                  <a:pt x="10888" y="4801"/>
                </a:lnTo>
                <a:lnTo>
                  <a:pt x="10881" y="4835"/>
                </a:lnTo>
                <a:lnTo>
                  <a:pt x="10872" y="4869"/>
                </a:lnTo>
                <a:lnTo>
                  <a:pt x="10862" y="4902"/>
                </a:lnTo>
                <a:lnTo>
                  <a:pt x="10850" y="4937"/>
                </a:lnTo>
                <a:lnTo>
                  <a:pt x="10837" y="4970"/>
                </a:lnTo>
                <a:lnTo>
                  <a:pt x="10822" y="5002"/>
                </a:lnTo>
                <a:lnTo>
                  <a:pt x="10805" y="5034"/>
                </a:lnTo>
                <a:lnTo>
                  <a:pt x="10788" y="5065"/>
                </a:lnTo>
                <a:lnTo>
                  <a:pt x="10768" y="5095"/>
                </a:lnTo>
                <a:lnTo>
                  <a:pt x="10746" y="5125"/>
                </a:lnTo>
                <a:lnTo>
                  <a:pt x="10724" y="5155"/>
                </a:lnTo>
                <a:lnTo>
                  <a:pt x="10700" y="5182"/>
                </a:lnTo>
                <a:lnTo>
                  <a:pt x="10674" y="5209"/>
                </a:lnTo>
                <a:lnTo>
                  <a:pt x="10659" y="5224"/>
                </a:lnTo>
                <a:lnTo>
                  <a:pt x="10643" y="5239"/>
                </a:lnTo>
                <a:lnTo>
                  <a:pt x="8198" y="7683"/>
                </a:lnTo>
                <a:lnTo>
                  <a:pt x="8169" y="7711"/>
                </a:lnTo>
                <a:lnTo>
                  <a:pt x="8139" y="7737"/>
                </a:lnTo>
                <a:lnTo>
                  <a:pt x="8108" y="7760"/>
                </a:lnTo>
                <a:lnTo>
                  <a:pt x="8076" y="7783"/>
                </a:lnTo>
                <a:lnTo>
                  <a:pt x="8044" y="7803"/>
                </a:lnTo>
                <a:lnTo>
                  <a:pt x="8010" y="7821"/>
                </a:lnTo>
                <a:lnTo>
                  <a:pt x="7976" y="7838"/>
                </a:lnTo>
                <a:lnTo>
                  <a:pt x="7941" y="7853"/>
                </a:lnTo>
                <a:lnTo>
                  <a:pt x="7906" y="7867"/>
                </a:lnTo>
                <a:lnTo>
                  <a:pt x="7870" y="7878"/>
                </a:lnTo>
                <a:lnTo>
                  <a:pt x="7834" y="7888"/>
                </a:lnTo>
                <a:lnTo>
                  <a:pt x="7797" y="7895"/>
                </a:lnTo>
                <a:lnTo>
                  <a:pt x="7760" y="7902"/>
                </a:lnTo>
                <a:lnTo>
                  <a:pt x="7724" y="7906"/>
                </a:lnTo>
                <a:lnTo>
                  <a:pt x="7686" y="7908"/>
                </a:lnTo>
                <a:lnTo>
                  <a:pt x="7649" y="7909"/>
                </a:lnTo>
                <a:lnTo>
                  <a:pt x="7611" y="7908"/>
                </a:lnTo>
                <a:lnTo>
                  <a:pt x="7574" y="7906"/>
                </a:lnTo>
                <a:lnTo>
                  <a:pt x="7537" y="7902"/>
                </a:lnTo>
                <a:lnTo>
                  <a:pt x="7500" y="7895"/>
                </a:lnTo>
                <a:lnTo>
                  <a:pt x="7463" y="7888"/>
                </a:lnTo>
                <a:lnTo>
                  <a:pt x="7428" y="7878"/>
                </a:lnTo>
                <a:lnTo>
                  <a:pt x="7391" y="7867"/>
                </a:lnTo>
                <a:lnTo>
                  <a:pt x="7357" y="7853"/>
                </a:lnTo>
                <a:lnTo>
                  <a:pt x="7321" y="7838"/>
                </a:lnTo>
                <a:lnTo>
                  <a:pt x="7287" y="7821"/>
                </a:lnTo>
                <a:lnTo>
                  <a:pt x="7254" y="7803"/>
                </a:lnTo>
                <a:lnTo>
                  <a:pt x="7222" y="7783"/>
                </a:lnTo>
                <a:lnTo>
                  <a:pt x="7190" y="7760"/>
                </a:lnTo>
                <a:lnTo>
                  <a:pt x="7158" y="7737"/>
                </a:lnTo>
                <a:lnTo>
                  <a:pt x="7128" y="7711"/>
                </a:lnTo>
                <a:lnTo>
                  <a:pt x="7100" y="7683"/>
                </a:lnTo>
                <a:lnTo>
                  <a:pt x="7073" y="7654"/>
                </a:lnTo>
                <a:lnTo>
                  <a:pt x="7047" y="7624"/>
                </a:lnTo>
                <a:lnTo>
                  <a:pt x="7023" y="7593"/>
                </a:lnTo>
                <a:lnTo>
                  <a:pt x="7000" y="7562"/>
                </a:lnTo>
                <a:lnTo>
                  <a:pt x="6980" y="7530"/>
                </a:lnTo>
                <a:lnTo>
                  <a:pt x="6961" y="7495"/>
                </a:lnTo>
                <a:lnTo>
                  <a:pt x="6945" y="7461"/>
                </a:lnTo>
                <a:lnTo>
                  <a:pt x="6929" y="7427"/>
                </a:lnTo>
                <a:lnTo>
                  <a:pt x="6916" y="7391"/>
                </a:lnTo>
                <a:lnTo>
                  <a:pt x="6905" y="7356"/>
                </a:lnTo>
                <a:lnTo>
                  <a:pt x="6895" y="7319"/>
                </a:lnTo>
                <a:lnTo>
                  <a:pt x="6887" y="7282"/>
                </a:lnTo>
                <a:lnTo>
                  <a:pt x="6881" y="7246"/>
                </a:lnTo>
                <a:lnTo>
                  <a:pt x="6876" y="7209"/>
                </a:lnTo>
                <a:lnTo>
                  <a:pt x="6874" y="7171"/>
                </a:lnTo>
                <a:lnTo>
                  <a:pt x="6873" y="7134"/>
                </a:lnTo>
                <a:lnTo>
                  <a:pt x="6874" y="7096"/>
                </a:lnTo>
                <a:lnTo>
                  <a:pt x="6876" y="7060"/>
                </a:lnTo>
                <a:lnTo>
                  <a:pt x="6881" y="7022"/>
                </a:lnTo>
                <a:lnTo>
                  <a:pt x="6887" y="6985"/>
                </a:lnTo>
                <a:lnTo>
                  <a:pt x="6895" y="6949"/>
                </a:lnTo>
                <a:lnTo>
                  <a:pt x="6905" y="6913"/>
                </a:lnTo>
                <a:lnTo>
                  <a:pt x="6916" y="6876"/>
                </a:lnTo>
                <a:lnTo>
                  <a:pt x="6929" y="6842"/>
                </a:lnTo>
                <a:lnTo>
                  <a:pt x="6945" y="6807"/>
                </a:lnTo>
                <a:lnTo>
                  <a:pt x="6961" y="6772"/>
                </a:lnTo>
                <a:lnTo>
                  <a:pt x="6980" y="6739"/>
                </a:lnTo>
                <a:lnTo>
                  <a:pt x="7000" y="6706"/>
                </a:lnTo>
                <a:lnTo>
                  <a:pt x="7023" y="6675"/>
                </a:lnTo>
                <a:lnTo>
                  <a:pt x="7047" y="6643"/>
                </a:lnTo>
                <a:lnTo>
                  <a:pt x="7073" y="6614"/>
                </a:lnTo>
                <a:lnTo>
                  <a:pt x="7100" y="6585"/>
                </a:lnTo>
                <a:lnTo>
                  <a:pt x="8249" y="5436"/>
                </a:lnTo>
                <a:lnTo>
                  <a:pt x="5371" y="5436"/>
                </a:lnTo>
                <a:lnTo>
                  <a:pt x="5353" y="5539"/>
                </a:lnTo>
                <a:lnTo>
                  <a:pt x="5332" y="5641"/>
                </a:lnTo>
                <a:lnTo>
                  <a:pt x="5309" y="5741"/>
                </a:lnTo>
                <a:lnTo>
                  <a:pt x="5283" y="5842"/>
                </a:lnTo>
                <a:lnTo>
                  <a:pt x="5256" y="5941"/>
                </a:lnTo>
                <a:lnTo>
                  <a:pt x="5226" y="6040"/>
                </a:lnTo>
                <a:lnTo>
                  <a:pt x="5196" y="6138"/>
                </a:lnTo>
                <a:lnTo>
                  <a:pt x="5161" y="6234"/>
                </a:lnTo>
                <a:lnTo>
                  <a:pt x="5126" y="6330"/>
                </a:lnTo>
                <a:lnTo>
                  <a:pt x="5088" y="6424"/>
                </a:lnTo>
                <a:lnTo>
                  <a:pt x="5049" y="6518"/>
                </a:lnTo>
                <a:lnTo>
                  <a:pt x="5006" y="6611"/>
                </a:lnTo>
                <a:lnTo>
                  <a:pt x="4962" y="6702"/>
                </a:lnTo>
                <a:lnTo>
                  <a:pt x="4917" y="6794"/>
                </a:lnTo>
                <a:lnTo>
                  <a:pt x="4870" y="6882"/>
                </a:lnTo>
                <a:lnTo>
                  <a:pt x="4820" y="6970"/>
                </a:lnTo>
                <a:lnTo>
                  <a:pt x="4769" y="7057"/>
                </a:lnTo>
                <a:lnTo>
                  <a:pt x="4716" y="7143"/>
                </a:lnTo>
                <a:lnTo>
                  <a:pt x="4662" y="7228"/>
                </a:lnTo>
                <a:lnTo>
                  <a:pt x="4605" y="7311"/>
                </a:lnTo>
                <a:lnTo>
                  <a:pt x="4547" y="7394"/>
                </a:lnTo>
                <a:lnTo>
                  <a:pt x="4487" y="7474"/>
                </a:lnTo>
                <a:lnTo>
                  <a:pt x="4425" y="7553"/>
                </a:lnTo>
                <a:lnTo>
                  <a:pt x="4361" y="7631"/>
                </a:lnTo>
                <a:lnTo>
                  <a:pt x="4296" y="7707"/>
                </a:lnTo>
                <a:lnTo>
                  <a:pt x="4230" y="7783"/>
                </a:lnTo>
                <a:lnTo>
                  <a:pt x="4161" y="7856"/>
                </a:lnTo>
                <a:lnTo>
                  <a:pt x="4091" y="7928"/>
                </a:lnTo>
                <a:lnTo>
                  <a:pt x="4020" y="7999"/>
                </a:lnTo>
                <a:lnTo>
                  <a:pt x="3948" y="8068"/>
                </a:lnTo>
                <a:lnTo>
                  <a:pt x="3874" y="8135"/>
                </a:lnTo>
                <a:lnTo>
                  <a:pt x="3798" y="8202"/>
                </a:lnTo>
                <a:lnTo>
                  <a:pt x="3721" y="8267"/>
                </a:lnTo>
                <a:lnTo>
                  <a:pt x="3643" y="8330"/>
                </a:lnTo>
                <a:lnTo>
                  <a:pt x="3562" y="8390"/>
                </a:lnTo>
                <a:lnTo>
                  <a:pt x="3482" y="8450"/>
                </a:lnTo>
                <a:lnTo>
                  <a:pt x="3399" y="8507"/>
                </a:lnTo>
                <a:lnTo>
                  <a:pt x="3316" y="8564"/>
                </a:lnTo>
                <a:lnTo>
                  <a:pt x="3231" y="8617"/>
                </a:lnTo>
                <a:lnTo>
                  <a:pt x="3144" y="8670"/>
                </a:lnTo>
                <a:lnTo>
                  <a:pt x="3057" y="8720"/>
                </a:lnTo>
                <a:lnTo>
                  <a:pt x="2968" y="8770"/>
                </a:lnTo>
                <a:lnTo>
                  <a:pt x="2878" y="8816"/>
                </a:lnTo>
                <a:lnTo>
                  <a:pt x="2788" y="8861"/>
                </a:lnTo>
                <a:lnTo>
                  <a:pt x="2696" y="8904"/>
                </a:lnTo>
                <a:lnTo>
                  <a:pt x="2602" y="8945"/>
                </a:lnTo>
                <a:lnTo>
                  <a:pt x="2509" y="8984"/>
                </a:lnTo>
                <a:lnTo>
                  <a:pt x="2414" y="9021"/>
                </a:lnTo>
                <a:lnTo>
                  <a:pt x="2317" y="9056"/>
                </a:lnTo>
                <a:lnTo>
                  <a:pt x="2220" y="9089"/>
                </a:lnTo>
                <a:lnTo>
                  <a:pt x="2123" y="9120"/>
                </a:lnTo>
                <a:lnTo>
                  <a:pt x="2024" y="9148"/>
                </a:lnTo>
                <a:lnTo>
                  <a:pt x="1924" y="9176"/>
                </a:lnTo>
                <a:lnTo>
                  <a:pt x="1824" y="9199"/>
                </a:lnTo>
                <a:lnTo>
                  <a:pt x="1722" y="9222"/>
                </a:lnTo>
                <a:lnTo>
                  <a:pt x="1620" y="9242"/>
                </a:lnTo>
                <a:lnTo>
                  <a:pt x="1517" y="9260"/>
                </a:lnTo>
                <a:lnTo>
                  <a:pt x="1413" y="9275"/>
                </a:lnTo>
                <a:lnTo>
                  <a:pt x="1309" y="9288"/>
                </a:lnTo>
                <a:lnTo>
                  <a:pt x="1203" y="9299"/>
                </a:lnTo>
                <a:lnTo>
                  <a:pt x="1098" y="9307"/>
                </a:lnTo>
                <a:lnTo>
                  <a:pt x="992" y="9314"/>
                </a:lnTo>
                <a:lnTo>
                  <a:pt x="884" y="9318"/>
                </a:lnTo>
                <a:lnTo>
                  <a:pt x="776" y="9319"/>
                </a:lnTo>
                <a:lnTo>
                  <a:pt x="737" y="9318"/>
                </a:lnTo>
                <a:lnTo>
                  <a:pt x="697" y="9314"/>
                </a:lnTo>
                <a:lnTo>
                  <a:pt x="658" y="9309"/>
                </a:lnTo>
                <a:lnTo>
                  <a:pt x="620" y="9302"/>
                </a:lnTo>
                <a:lnTo>
                  <a:pt x="582" y="9294"/>
                </a:lnTo>
                <a:lnTo>
                  <a:pt x="545" y="9283"/>
                </a:lnTo>
                <a:lnTo>
                  <a:pt x="510" y="9272"/>
                </a:lnTo>
                <a:lnTo>
                  <a:pt x="474" y="9257"/>
                </a:lnTo>
                <a:lnTo>
                  <a:pt x="440" y="9242"/>
                </a:lnTo>
                <a:lnTo>
                  <a:pt x="407" y="9225"/>
                </a:lnTo>
                <a:lnTo>
                  <a:pt x="374" y="9206"/>
                </a:lnTo>
                <a:lnTo>
                  <a:pt x="342" y="9186"/>
                </a:lnTo>
                <a:lnTo>
                  <a:pt x="312" y="9164"/>
                </a:lnTo>
                <a:lnTo>
                  <a:pt x="283" y="9141"/>
                </a:lnTo>
                <a:lnTo>
                  <a:pt x="254" y="9117"/>
                </a:lnTo>
                <a:lnTo>
                  <a:pt x="227" y="9092"/>
                </a:lnTo>
                <a:lnTo>
                  <a:pt x="202" y="9064"/>
                </a:lnTo>
                <a:lnTo>
                  <a:pt x="177" y="9036"/>
                </a:lnTo>
                <a:lnTo>
                  <a:pt x="154" y="9006"/>
                </a:lnTo>
                <a:lnTo>
                  <a:pt x="132" y="8976"/>
                </a:lnTo>
                <a:lnTo>
                  <a:pt x="112" y="8945"/>
                </a:lnTo>
                <a:lnTo>
                  <a:pt x="93" y="8912"/>
                </a:lnTo>
                <a:lnTo>
                  <a:pt x="77" y="8879"/>
                </a:lnTo>
                <a:lnTo>
                  <a:pt x="61" y="8844"/>
                </a:lnTo>
                <a:lnTo>
                  <a:pt x="47" y="8809"/>
                </a:lnTo>
                <a:lnTo>
                  <a:pt x="35" y="8773"/>
                </a:lnTo>
                <a:lnTo>
                  <a:pt x="25" y="8735"/>
                </a:lnTo>
                <a:lnTo>
                  <a:pt x="15" y="8699"/>
                </a:lnTo>
                <a:lnTo>
                  <a:pt x="9" y="8660"/>
                </a:lnTo>
                <a:lnTo>
                  <a:pt x="3" y="8622"/>
                </a:lnTo>
                <a:lnTo>
                  <a:pt x="1" y="8582"/>
                </a:lnTo>
                <a:lnTo>
                  <a:pt x="0" y="8543"/>
                </a:lnTo>
                <a:lnTo>
                  <a:pt x="1" y="8502"/>
                </a:lnTo>
                <a:lnTo>
                  <a:pt x="3" y="8462"/>
                </a:lnTo>
                <a:lnTo>
                  <a:pt x="9" y="8424"/>
                </a:lnTo>
                <a:lnTo>
                  <a:pt x="15" y="8385"/>
                </a:lnTo>
                <a:lnTo>
                  <a:pt x="25" y="8349"/>
                </a:lnTo>
                <a:lnTo>
                  <a:pt x="35" y="8311"/>
                </a:lnTo>
                <a:lnTo>
                  <a:pt x="47" y="8275"/>
                </a:lnTo>
                <a:lnTo>
                  <a:pt x="61" y="8240"/>
                </a:lnTo>
                <a:lnTo>
                  <a:pt x="77" y="8205"/>
                </a:lnTo>
                <a:lnTo>
                  <a:pt x="93" y="8172"/>
                </a:lnTo>
                <a:lnTo>
                  <a:pt x="112" y="8139"/>
                </a:lnTo>
                <a:lnTo>
                  <a:pt x="132" y="8108"/>
                </a:lnTo>
                <a:lnTo>
                  <a:pt x="154" y="8078"/>
                </a:lnTo>
                <a:lnTo>
                  <a:pt x="177" y="8048"/>
                </a:lnTo>
                <a:lnTo>
                  <a:pt x="202" y="8020"/>
                </a:lnTo>
                <a:lnTo>
                  <a:pt x="227" y="7993"/>
                </a:lnTo>
                <a:lnTo>
                  <a:pt x="254" y="7967"/>
                </a:lnTo>
                <a:lnTo>
                  <a:pt x="283" y="7943"/>
                </a:lnTo>
                <a:lnTo>
                  <a:pt x="312" y="7920"/>
                </a:lnTo>
                <a:lnTo>
                  <a:pt x="342" y="7898"/>
                </a:lnTo>
                <a:lnTo>
                  <a:pt x="374" y="7878"/>
                </a:lnTo>
                <a:lnTo>
                  <a:pt x="407" y="7860"/>
                </a:lnTo>
                <a:lnTo>
                  <a:pt x="440" y="7842"/>
                </a:lnTo>
                <a:lnTo>
                  <a:pt x="474" y="7827"/>
                </a:lnTo>
                <a:lnTo>
                  <a:pt x="510" y="7812"/>
                </a:lnTo>
                <a:lnTo>
                  <a:pt x="545" y="7801"/>
                </a:lnTo>
                <a:lnTo>
                  <a:pt x="582" y="7790"/>
                </a:lnTo>
                <a:lnTo>
                  <a:pt x="620" y="7782"/>
                </a:lnTo>
                <a:lnTo>
                  <a:pt x="658" y="7775"/>
                </a:lnTo>
                <a:lnTo>
                  <a:pt x="697" y="7770"/>
                </a:lnTo>
                <a:lnTo>
                  <a:pt x="737" y="7766"/>
                </a:lnTo>
                <a:lnTo>
                  <a:pt x="776" y="7765"/>
                </a:lnTo>
                <a:lnTo>
                  <a:pt x="857" y="7765"/>
                </a:lnTo>
                <a:lnTo>
                  <a:pt x="936" y="7762"/>
                </a:lnTo>
                <a:lnTo>
                  <a:pt x="1015" y="7757"/>
                </a:lnTo>
                <a:lnTo>
                  <a:pt x="1093" y="7750"/>
                </a:lnTo>
                <a:lnTo>
                  <a:pt x="1171" y="7740"/>
                </a:lnTo>
                <a:lnTo>
                  <a:pt x="1248" y="7730"/>
                </a:lnTo>
                <a:lnTo>
                  <a:pt x="1325" y="7717"/>
                </a:lnTo>
                <a:lnTo>
                  <a:pt x="1401" y="7702"/>
                </a:lnTo>
                <a:lnTo>
                  <a:pt x="1477" y="7686"/>
                </a:lnTo>
                <a:lnTo>
                  <a:pt x="1551" y="7668"/>
                </a:lnTo>
                <a:lnTo>
                  <a:pt x="1625" y="7648"/>
                </a:lnTo>
                <a:lnTo>
                  <a:pt x="1698" y="7625"/>
                </a:lnTo>
                <a:lnTo>
                  <a:pt x="1770" y="7602"/>
                </a:lnTo>
                <a:lnTo>
                  <a:pt x="1843" y="7577"/>
                </a:lnTo>
                <a:lnTo>
                  <a:pt x="1914" y="7550"/>
                </a:lnTo>
                <a:lnTo>
                  <a:pt x="1983" y="7520"/>
                </a:lnTo>
                <a:lnTo>
                  <a:pt x="2052" y="7491"/>
                </a:lnTo>
                <a:lnTo>
                  <a:pt x="2121" y="7459"/>
                </a:lnTo>
                <a:lnTo>
                  <a:pt x="2188" y="7424"/>
                </a:lnTo>
                <a:lnTo>
                  <a:pt x="2254" y="7390"/>
                </a:lnTo>
                <a:lnTo>
                  <a:pt x="2321" y="7353"/>
                </a:lnTo>
                <a:lnTo>
                  <a:pt x="2385" y="7314"/>
                </a:lnTo>
                <a:lnTo>
                  <a:pt x="2449" y="7275"/>
                </a:lnTo>
                <a:lnTo>
                  <a:pt x="2511" y="7234"/>
                </a:lnTo>
                <a:lnTo>
                  <a:pt x="2573" y="7191"/>
                </a:lnTo>
                <a:lnTo>
                  <a:pt x="2633" y="7147"/>
                </a:lnTo>
                <a:lnTo>
                  <a:pt x="2692" y="7101"/>
                </a:lnTo>
                <a:lnTo>
                  <a:pt x="2750" y="7054"/>
                </a:lnTo>
                <a:lnTo>
                  <a:pt x="2807" y="7007"/>
                </a:lnTo>
                <a:lnTo>
                  <a:pt x="2863" y="6957"/>
                </a:lnTo>
                <a:lnTo>
                  <a:pt x="2917" y="6906"/>
                </a:lnTo>
                <a:lnTo>
                  <a:pt x="2972" y="6854"/>
                </a:lnTo>
                <a:lnTo>
                  <a:pt x="3024" y="6801"/>
                </a:lnTo>
                <a:lnTo>
                  <a:pt x="3075" y="6746"/>
                </a:lnTo>
                <a:lnTo>
                  <a:pt x="3123" y="6689"/>
                </a:lnTo>
                <a:lnTo>
                  <a:pt x="3172" y="6633"/>
                </a:lnTo>
                <a:lnTo>
                  <a:pt x="3219" y="6575"/>
                </a:lnTo>
                <a:lnTo>
                  <a:pt x="3264" y="6515"/>
                </a:lnTo>
                <a:lnTo>
                  <a:pt x="3309" y="6455"/>
                </a:lnTo>
                <a:lnTo>
                  <a:pt x="3352" y="6394"/>
                </a:lnTo>
                <a:lnTo>
                  <a:pt x="3392" y="6331"/>
                </a:lnTo>
                <a:lnTo>
                  <a:pt x="3432" y="6268"/>
                </a:lnTo>
                <a:lnTo>
                  <a:pt x="3470" y="6203"/>
                </a:lnTo>
                <a:lnTo>
                  <a:pt x="3507" y="6138"/>
                </a:lnTo>
                <a:lnTo>
                  <a:pt x="3542" y="6070"/>
                </a:lnTo>
                <a:lnTo>
                  <a:pt x="3575" y="6003"/>
                </a:lnTo>
                <a:lnTo>
                  <a:pt x="3608" y="5936"/>
                </a:lnTo>
                <a:lnTo>
                  <a:pt x="3638" y="5866"/>
                </a:lnTo>
                <a:lnTo>
                  <a:pt x="3666" y="5796"/>
                </a:lnTo>
                <a:lnTo>
                  <a:pt x="3694" y="5725"/>
                </a:lnTo>
                <a:lnTo>
                  <a:pt x="3720" y="5654"/>
                </a:lnTo>
                <a:lnTo>
                  <a:pt x="3743" y="5581"/>
                </a:lnTo>
                <a:lnTo>
                  <a:pt x="3765" y="5507"/>
                </a:lnTo>
                <a:lnTo>
                  <a:pt x="3785" y="5434"/>
                </a:lnTo>
                <a:lnTo>
                  <a:pt x="3804" y="5359"/>
                </a:lnTo>
                <a:lnTo>
                  <a:pt x="3820" y="5283"/>
                </a:lnTo>
                <a:lnTo>
                  <a:pt x="3834" y="5208"/>
                </a:lnTo>
                <a:lnTo>
                  <a:pt x="3847" y="5131"/>
                </a:lnTo>
                <a:lnTo>
                  <a:pt x="3858" y="5054"/>
                </a:lnTo>
                <a:lnTo>
                  <a:pt x="3868" y="4976"/>
                </a:lnTo>
                <a:lnTo>
                  <a:pt x="3874" y="4898"/>
                </a:lnTo>
                <a:lnTo>
                  <a:pt x="3879" y="4818"/>
                </a:lnTo>
                <a:lnTo>
                  <a:pt x="3882" y="4739"/>
                </a:lnTo>
                <a:lnTo>
                  <a:pt x="3883" y="4659"/>
                </a:lnTo>
                <a:lnTo>
                  <a:pt x="3882" y="4579"/>
                </a:lnTo>
                <a:lnTo>
                  <a:pt x="3879" y="4500"/>
                </a:lnTo>
                <a:lnTo>
                  <a:pt x="3874" y="4421"/>
                </a:lnTo>
                <a:lnTo>
                  <a:pt x="3868" y="4343"/>
                </a:lnTo>
                <a:lnTo>
                  <a:pt x="3858" y="4265"/>
                </a:lnTo>
                <a:lnTo>
                  <a:pt x="3847" y="4188"/>
                </a:lnTo>
                <a:lnTo>
                  <a:pt x="3834" y="4111"/>
                </a:lnTo>
                <a:lnTo>
                  <a:pt x="3820" y="4035"/>
                </a:lnTo>
                <a:lnTo>
                  <a:pt x="3804" y="3959"/>
                </a:lnTo>
                <a:lnTo>
                  <a:pt x="3785" y="3885"/>
                </a:lnTo>
                <a:lnTo>
                  <a:pt x="3765" y="3811"/>
                </a:lnTo>
                <a:lnTo>
                  <a:pt x="3743" y="3738"/>
                </a:lnTo>
                <a:lnTo>
                  <a:pt x="3720" y="3665"/>
                </a:lnTo>
                <a:lnTo>
                  <a:pt x="3694" y="3594"/>
                </a:lnTo>
                <a:lnTo>
                  <a:pt x="3666" y="3523"/>
                </a:lnTo>
                <a:lnTo>
                  <a:pt x="3638" y="3453"/>
                </a:lnTo>
                <a:lnTo>
                  <a:pt x="3608" y="3383"/>
                </a:lnTo>
                <a:lnTo>
                  <a:pt x="3575" y="3316"/>
                </a:lnTo>
                <a:lnTo>
                  <a:pt x="3542" y="3248"/>
                </a:lnTo>
                <a:lnTo>
                  <a:pt x="3507" y="3181"/>
                </a:lnTo>
                <a:lnTo>
                  <a:pt x="3470" y="3116"/>
                </a:lnTo>
                <a:lnTo>
                  <a:pt x="3432" y="3052"/>
                </a:lnTo>
                <a:lnTo>
                  <a:pt x="3392" y="2988"/>
                </a:lnTo>
                <a:lnTo>
                  <a:pt x="3352" y="2925"/>
                </a:lnTo>
                <a:lnTo>
                  <a:pt x="3309" y="2863"/>
                </a:lnTo>
                <a:lnTo>
                  <a:pt x="3264" y="2803"/>
                </a:lnTo>
                <a:lnTo>
                  <a:pt x="3219" y="2744"/>
                </a:lnTo>
                <a:lnTo>
                  <a:pt x="3172" y="2686"/>
                </a:lnTo>
                <a:lnTo>
                  <a:pt x="3123" y="2629"/>
                </a:lnTo>
                <a:lnTo>
                  <a:pt x="3075" y="2572"/>
                </a:lnTo>
                <a:lnTo>
                  <a:pt x="3024" y="2518"/>
                </a:lnTo>
                <a:lnTo>
                  <a:pt x="2972" y="2465"/>
                </a:lnTo>
                <a:lnTo>
                  <a:pt x="2917" y="2413"/>
                </a:lnTo>
                <a:lnTo>
                  <a:pt x="2863" y="2362"/>
                </a:lnTo>
                <a:lnTo>
                  <a:pt x="2807" y="2312"/>
                </a:lnTo>
                <a:lnTo>
                  <a:pt x="2750" y="2265"/>
                </a:lnTo>
                <a:lnTo>
                  <a:pt x="2692" y="2217"/>
                </a:lnTo>
                <a:lnTo>
                  <a:pt x="2633" y="2171"/>
                </a:lnTo>
                <a:lnTo>
                  <a:pt x="2573" y="2127"/>
                </a:lnTo>
                <a:lnTo>
                  <a:pt x="2511" y="2085"/>
                </a:lnTo>
                <a:lnTo>
                  <a:pt x="2449" y="2043"/>
                </a:lnTo>
                <a:lnTo>
                  <a:pt x="2385" y="2004"/>
                </a:lnTo>
                <a:lnTo>
                  <a:pt x="2321" y="1965"/>
                </a:lnTo>
                <a:lnTo>
                  <a:pt x="2254" y="1929"/>
                </a:lnTo>
                <a:lnTo>
                  <a:pt x="2188" y="1894"/>
                </a:lnTo>
                <a:lnTo>
                  <a:pt x="2121" y="1860"/>
                </a:lnTo>
                <a:lnTo>
                  <a:pt x="2052" y="1828"/>
                </a:lnTo>
                <a:lnTo>
                  <a:pt x="1983" y="1798"/>
                </a:lnTo>
                <a:lnTo>
                  <a:pt x="1914" y="1769"/>
                </a:lnTo>
                <a:lnTo>
                  <a:pt x="1843" y="1742"/>
                </a:lnTo>
                <a:lnTo>
                  <a:pt x="1770" y="1717"/>
                </a:lnTo>
                <a:lnTo>
                  <a:pt x="1698" y="1693"/>
                </a:lnTo>
                <a:lnTo>
                  <a:pt x="1625" y="1672"/>
                </a:lnTo>
                <a:lnTo>
                  <a:pt x="1551" y="1652"/>
                </a:lnTo>
                <a:lnTo>
                  <a:pt x="1477" y="1633"/>
                </a:lnTo>
                <a:lnTo>
                  <a:pt x="1401" y="1616"/>
                </a:lnTo>
                <a:lnTo>
                  <a:pt x="1325" y="1602"/>
                </a:lnTo>
                <a:lnTo>
                  <a:pt x="1248" y="1589"/>
                </a:lnTo>
                <a:lnTo>
                  <a:pt x="1171" y="1578"/>
                </a:lnTo>
                <a:lnTo>
                  <a:pt x="1093" y="1569"/>
                </a:lnTo>
                <a:lnTo>
                  <a:pt x="1015" y="1562"/>
                </a:lnTo>
                <a:lnTo>
                  <a:pt x="936" y="1557"/>
                </a:lnTo>
                <a:lnTo>
                  <a:pt x="857" y="1553"/>
                </a:lnTo>
                <a:lnTo>
                  <a:pt x="776" y="1553"/>
                </a:lnTo>
                <a:lnTo>
                  <a:pt x="737" y="1552"/>
                </a:lnTo>
                <a:lnTo>
                  <a:pt x="697" y="1549"/>
                </a:lnTo>
                <a:lnTo>
                  <a:pt x="658" y="1544"/>
                </a:lnTo>
                <a:lnTo>
                  <a:pt x="620" y="1537"/>
                </a:lnTo>
                <a:lnTo>
                  <a:pt x="582" y="1529"/>
                </a:lnTo>
                <a:lnTo>
                  <a:pt x="545" y="1518"/>
                </a:lnTo>
                <a:lnTo>
                  <a:pt x="510" y="1506"/>
                </a:lnTo>
                <a:lnTo>
                  <a:pt x="474" y="1492"/>
                </a:lnTo>
                <a:lnTo>
                  <a:pt x="440" y="1477"/>
                </a:lnTo>
                <a:lnTo>
                  <a:pt x="407" y="1459"/>
                </a:lnTo>
                <a:lnTo>
                  <a:pt x="374" y="1441"/>
                </a:lnTo>
                <a:lnTo>
                  <a:pt x="342" y="1421"/>
                </a:lnTo>
                <a:lnTo>
                  <a:pt x="312" y="1398"/>
                </a:lnTo>
                <a:lnTo>
                  <a:pt x="283" y="1376"/>
                </a:lnTo>
                <a:lnTo>
                  <a:pt x="254" y="1351"/>
                </a:lnTo>
                <a:lnTo>
                  <a:pt x="227" y="1325"/>
                </a:lnTo>
                <a:lnTo>
                  <a:pt x="202" y="1299"/>
                </a:lnTo>
                <a:lnTo>
                  <a:pt x="177" y="1271"/>
                </a:lnTo>
                <a:lnTo>
                  <a:pt x="154" y="1241"/>
                </a:lnTo>
                <a:lnTo>
                  <a:pt x="132" y="1210"/>
                </a:lnTo>
                <a:lnTo>
                  <a:pt x="112" y="1179"/>
                </a:lnTo>
                <a:lnTo>
                  <a:pt x="93" y="1146"/>
                </a:lnTo>
                <a:lnTo>
                  <a:pt x="77" y="1113"/>
                </a:lnTo>
                <a:lnTo>
                  <a:pt x="61" y="1079"/>
                </a:lnTo>
                <a:lnTo>
                  <a:pt x="47" y="1043"/>
                </a:lnTo>
                <a:lnTo>
                  <a:pt x="35" y="1008"/>
                </a:lnTo>
                <a:lnTo>
                  <a:pt x="25" y="970"/>
                </a:lnTo>
                <a:lnTo>
                  <a:pt x="15" y="933"/>
                </a:lnTo>
                <a:lnTo>
                  <a:pt x="9" y="894"/>
                </a:lnTo>
                <a:lnTo>
                  <a:pt x="3" y="856"/>
                </a:lnTo>
                <a:lnTo>
                  <a:pt x="1" y="816"/>
                </a:lnTo>
                <a:lnTo>
                  <a:pt x="0" y="777"/>
                </a:lnTo>
                <a:lnTo>
                  <a:pt x="1" y="737"/>
                </a:lnTo>
                <a:lnTo>
                  <a:pt x="3" y="697"/>
                </a:lnTo>
                <a:lnTo>
                  <a:pt x="9" y="659"/>
                </a:lnTo>
                <a:lnTo>
                  <a:pt x="15" y="620"/>
                </a:lnTo>
                <a:lnTo>
                  <a:pt x="25" y="583"/>
                </a:lnTo>
                <a:lnTo>
                  <a:pt x="35" y="545"/>
                </a:lnTo>
                <a:lnTo>
                  <a:pt x="47" y="510"/>
                </a:lnTo>
                <a:lnTo>
                  <a:pt x="61" y="474"/>
                </a:lnTo>
                <a:lnTo>
                  <a:pt x="77" y="440"/>
                </a:lnTo>
                <a:lnTo>
                  <a:pt x="93" y="407"/>
                </a:lnTo>
                <a:lnTo>
                  <a:pt x="112" y="374"/>
                </a:lnTo>
                <a:lnTo>
                  <a:pt x="132" y="343"/>
                </a:lnTo>
                <a:lnTo>
                  <a:pt x="154" y="312"/>
                </a:lnTo>
                <a:lnTo>
                  <a:pt x="177" y="282"/>
                </a:lnTo>
                <a:lnTo>
                  <a:pt x="202" y="254"/>
                </a:lnTo>
                <a:lnTo>
                  <a:pt x="227" y="227"/>
                </a:lnTo>
                <a:lnTo>
                  <a:pt x="254" y="202"/>
                </a:lnTo>
                <a:lnTo>
                  <a:pt x="283" y="177"/>
                </a:lnTo>
                <a:lnTo>
                  <a:pt x="312" y="155"/>
                </a:lnTo>
                <a:lnTo>
                  <a:pt x="342" y="132"/>
                </a:lnTo>
                <a:lnTo>
                  <a:pt x="374" y="112"/>
                </a:lnTo>
                <a:lnTo>
                  <a:pt x="407" y="93"/>
                </a:lnTo>
                <a:lnTo>
                  <a:pt x="440" y="77"/>
                </a:lnTo>
                <a:lnTo>
                  <a:pt x="474" y="61"/>
                </a:lnTo>
                <a:lnTo>
                  <a:pt x="510" y="47"/>
                </a:lnTo>
                <a:lnTo>
                  <a:pt x="545" y="35"/>
                </a:lnTo>
                <a:lnTo>
                  <a:pt x="582" y="24"/>
                </a:lnTo>
                <a:lnTo>
                  <a:pt x="620" y="16"/>
                </a:lnTo>
                <a:lnTo>
                  <a:pt x="658" y="9"/>
                </a:lnTo>
                <a:lnTo>
                  <a:pt x="697" y="4"/>
                </a:lnTo>
                <a:lnTo>
                  <a:pt x="737" y="1"/>
                </a:lnTo>
                <a:lnTo>
                  <a:pt x="776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8" name="矩形 361"/>
          <p:cNvSpPr>
            <a:spLocks noChangeArrowheads="1"/>
          </p:cNvSpPr>
          <p:nvPr/>
        </p:nvSpPr>
        <p:spPr bwMode="auto">
          <a:xfrm>
            <a:off x="2696009" y="4021210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" name="矩形 362"/>
          <p:cNvSpPr>
            <a:spLocks noChangeArrowheads="1"/>
          </p:cNvSpPr>
          <p:nvPr/>
        </p:nvSpPr>
        <p:spPr bwMode="auto">
          <a:xfrm>
            <a:off x="3234172" y="3930723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）创建界面原型</a:t>
            </a:r>
            <a:endParaRPr lang="zh-CN" altLang="en-US" sz="1600" dirty="0" smtClean="0"/>
          </a:p>
        </p:txBody>
      </p:sp>
      <p:sp useBgFill="1">
        <p:nvSpPr>
          <p:cNvPr id="160" name="KSO_Shape"/>
          <p:cNvSpPr>
            <a:spLocks noChangeArrowheads="1"/>
          </p:cNvSpPr>
          <p:nvPr/>
        </p:nvSpPr>
        <p:spPr bwMode="auto">
          <a:xfrm>
            <a:off x="2778559" y="4103760"/>
            <a:ext cx="225425" cy="225425"/>
          </a:xfrm>
          <a:custGeom>
            <a:avLst/>
            <a:gdLst>
              <a:gd name="T0" fmla="*/ 0 w 4327"/>
              <a:gd name="T1" fmla="*/ 2147483646 h 4329"/>
              <a:gd name="T2" fmla="*/ 0 w 4327"/>
              <a:gd name="T3" fmla="*/ 2147483646 h 4329"/>
              <a:gd name="T4" fmla="*/ 2147483646 w 4327"/>
              <a:gd name="T5" fmla="*/ 2147483646 h 4329"/>
              <a:gd name="T6" fmla="*/ 2147483646 w 4327"/>
              <a:gd name="T7" fmla="*/ 2147483646 h 4329"/>
              <a:gd name="T8" fmla="*/ 2147483646 w 4327"/>
              <a:gd name="T9" fmla="*/ 2147483646 h 4329"/>
              <a:gd name="T10" fmla="*/ 2147483646 w 4327"/>
              <a:gd name="T11" fmla="*/ 2147483646 h 4329"/>
              <a:gd name="T12" fmla="*/ 2147483646 w 4327"/>
              <a:gd name="T13" fmla="*/ 2147483646 h 4329"/>
              <a:gd name="T14" fmla="*/ 2147483646 w 4327"/>
              <a:gd name="T15" fmla="*/ 2147483646 h 4329"/>
              <a:gd name="T16" fmla="*/ 2147483646 w 4327"/>
              <a:gd name="T17" fmla="*/ 2147483646 h 4329"/>
              <a:gd name="T18" fmla="*/ 2147483646 w 4327"/>
              <a:gd name="T19" fmla="*/ 2147483646 h 4329"/>
              <a:gd name="T20" fmla="*/ 0 w 4327"/>
              <a:gd name="T21" fmla="*/ 2147483646 h 4329"/>
              <a:gd name="T22" fmla="*/ 2147483646 w 4327"/>
              <a:gd name="T23" fmla="*/ 2147483646 h 4329"/>
              <a:gd name="T24" fmla="*/ 2147483646 w 4327"/>
              <a:gd name="T25" fmla="*/ 2147483646 h 4329"/>
              <a:gd name="T26" fmla="*/ 2147483646 w 4327"/>
              <a:gd name="T27" fmla="*/ 2147483646 h 4329"/>
              <a:gd name="T28" fmla="*/ 2147483646 w 4327"/>
              <a:gd name="T29" fmla="*/ 2147483646 h 4329"/>
              <a:gd name="T30" fmla="*/ 2147483646 w 4327"/>
              <a:gd name="T31" fmla="*/ 2147483646 h 4329"/>
              <a:gd name="T32" fmla="*/ 2147483646 w 4327"/>
              <a:gd name="T33" fmla="*/ 0 h 4329"/>
              <a:gd name="T34" fmla="*/ 2147483646 w 4327"/>
              <a:gd name="T35" fmla="*/ 0 h 4329"/>
              <a:gd name="T36" fmla="*/ 2147483646 w 4327"/>
              <a:gd name="T37" fmla="*/ 2147483646 h 4329"/>
              <a:gd name="T38" fmla="*/ 2147483646 w 4327"/>
              <a:gd name="T39" fmla="*/ 2147483646 h 4329"/>
              <a:gd name="T40" fmla="*/ 2147483646 w 4327"/>
              <a:gd name="T41" fmla="*/ 2147483646 h 4329"/>
              <a:gd name="T42" fmla="*/ 2147483646 w 4327"/>
              <a:gd name="T43" fmla="*/ 2147483646 h 4329"/>
              <a:gd name="T44" fmla="*/ 2147483646 w 4327"/>
              <a:gd name="T45" fmla="*/ 2147483646 h 4329"/>
              <a:gd name="T46" fmla="*/ 2147483646 w 4327"/>
              <a:gd name="T47" fmla="*/ 2147483646 h 4329"/>
              <a:gd name="T48" fmla="*/ 2147483646 w 4327"/>
              <a:gd name="T49" fmla="*/ 2147483646 h 4329"/>
              <a:gd name="T50" fmla="*/ 2147483646 w 4327"/>
              <a:gd name="T51" fmla="*/ 2147483646 h 4329"/>
              <a:gd name="T52" fmla="*/ 2147483646 w 4327"/>
              <a:gd name="T53" fmla="*/ 2147483646 h 4329"/>
              <a:gd name="T54" fmla="*/ 2147483646 w 4327"/>
              <a:gd name="T55" fmla="*/ 2147483646 h 4329"/>
              <a:gd name="T56" fmla="*/ 2147483646 w 4327"/>
              <a:gd name="T57" fmla="*/ 2147483646 h 4329"/>
              <a:gd name="T58" fmla="*/ 2147483646 w 4327"/>
              <a:gd name="T59" fmla="*/ 2147483646 h 4329"/>
              <a:gd name="T60" fmla="*/ 2147483646 w 4327"/>
              <a:gd name="T61" fmla="*/ 2147483646 h 4329"/>
              <a:gd name="T62" fmla="*/ 2147483646 w 4327"/>
              <a:gd name="T63" fmla="*/ 2147483646 h 4329"/>
              <a:gd name="T64" fmla="*/ 2147483646 w 4327"/>
              <a:gd name="T65" fmla="*/ 2147483646 h 4329"/>
              <a:gd name="T66" fmla="*/ 2147483646 w 4327"/>
              <a:gd name="T67" fmla="*/ 2147483646 h 4329"/>
              <a:gd name="T68" fmla="*/ 2147483646 w 4327"/>
              <a:gd name="T69" fmla="*/ 2147483646 h 4329"/>
              <a:gd name="T70" fmla="*/ 2147483646 w 4327"/>
              <a:gd name="T71" fmla="*/ 2147483646 h 4329"/>
              <a:gd name="T72" fmla="*/ 2147483646 w 4327"/>
              <a:gd name="T73" fmla="*/ 2147483646 h 4329"/>
              <a:gd name="T74" fmla="*/ 2147483646 w 4327"/>
              <a:gd name="T75" fmla="*/ 2147483646 h 4329"/>
              <a:gd name="T76" fmla="*/ 2147483646 w 4327"/>
              <a:gd name="T77" fmla="*/ 2147483646 h 4329"/>
              <a:gd name="T78" fmla="*/ 2147483646 w 4327"/>
              <a:gd name="T79" fmla="*/ 2147483646 h 4329"/>
              <a:gd name="T80" fmla="*/ 2147483646 w 4327"/>
              <a:gd name="T81" fmla="*/ 2147483646 h 4329"/>
              <a:gd name="T82" fmla="*/ 2147483646 w 4327"/>
              <a:gd name="T83" fmla="*/ 2147483646 h 4329"/>
              <a:gd name="T84" fmla="*/ 2147483646 w 4327"/>
              <a:gd name="T85" fmla="*/ 2147483646 h 4329"/>
              <a:gd name="T86" fmla="*/ 2147483646 w 4327"/>
              <a:gd name="T87" fmla="*/ 2147483646 h 43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327"/>
              <a:gd name="T133" fmla="*/ 0 h 4329"/>
              <a:gd name="T134" fmla="*/ 4327 w 4327"/>
              <a:gd name="T135" fmla="*/ 4329 h 432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327" h="4329">
                <a:moveTo>
                  <a:pt x="0" y="2547"/>
                </a:moveTo>
                <a:lnTo>
                  <a:pt x="0" y="1783"/>
                </a:lnTo>
                <a:lnTo>
                  <a:pt x="509" y="1783"/>
                </a:lnTo>
                <a:lnTo>
                  <a:pt x="509" y="1273"/>
                </a:lnTo>
                <a:lnTo>
                  <a:pt x="1019" y="1273"/>
                </a:lnTo>
                <a:lnTo>
                  <a:pt x="1782" y="2037"/>
                </a:lnTo>
                <a:lnTo>
                  <a:pt x="1782" y="2292"/>
                </a:lnTo>
                <a:lnTo>
                  <a:pt x="1019" y="3056"/>
                </a:lnTo>
                <a:lnTo>
                  <a:pt x="509" y="3056"/>
                </a:lnTo>
                <a:lnTo>
                  <a:pt x="509" y="2547"/>
                </a:lnTo>
                <a:lnTo>
                  <a:pt x="0" y="2547"/>
                </a:lnTo>
                <a:close/>
                <a:moveTo>
                  <a:pt x="2290" y="1783"/>
                </a:moveTo>
                <a:lnTo>
                  <a:pt x="2036" y="1783"/>
                </a:lnTo>
                <a:lnTo>
                  <a:pt x="1273" y="1019"/>
                </a:lnTo>
                <a:lnTo>
                  <a:pt x="1273" y="510"/>
                </a:lnTo>
                <a:lnTo>
                  <a:pt x="1782" y="510"/>
                </a:lnTo>
                <a:lnTo>
                  <a:pt x="1782" y="0"/>
                </a:lnTo>
                <a:lnTo>
                  <a:pt x="2546" y="0"/>
                </a:lnTo>
                <a:lnTo>
                  <a:pt x="2546" y="510"/>
                </a:lnTo>
                <a:lnTo>
                  <a:pt x="3055" y="510"/>
                </a:lnTo>
                <a:lnTo>
                  <a:pt x="3055" y="1019"/>
                </a:lnTo>
                <a:lnTo>
                  <a:pt x="2290" y="1783"/>
                </a:lnTo>
                <a:close/>
                <a:moveTo>
                  <a:pt x="1782" y="4329"/>
                </a:moveTo>
                <a:lnTo>
                  <a:pt x="1782" y="3820"/>
                </a:lnTo>
                <a:lnTo>
                  <a:pt x="1273" y="3820"/>
                </a:lnTo>
                <a:lnTo>
                  <a:pt x="1273" y="3310"/>
                </a:lnTo>
                <a:lnTo>
                  <a:pt x="2036" y="2547"/>
                </a:lnTo>
                <a:lnTo>
                  <a:pt x="2290" y="2547"/>
                </a:lnTo>
                <a:lnTo>
                  <a:pt x="3055" y="3310"/>
                </a:lnTo>
                <a:lnTo>
                  <a:pt x="3055" y="3820"/>
                </a:lnTo>
                <a:lnTo>
                  <a:pt x="2546" y="3820"/>
                </a:lnTo>
                <a:lnTo>
                  <a:pt x="2546" y="4329"/>
                </a:lnTo>
                <a:lnTo>
                  <a:pt x="1782" y="4329"/>
                </a:lnTo>
                <a:close/>
                <a:moveTo>
                  <a:pt x="3309" y="3056"/>
                </a:moveTo>
                <a:lnTo>
                  <a:pt x="2546" y="2292"/>
                </a:lnTo>
                <a:lnTo>
                  <a:pt x="2546" y="2037"/>
                </a:lnTo>
                <a:lnTo>
                  <a:pt x="3309" y="1273"/>
                </a:lnTo>
                <a:lnTo>
                  <a:pt x="3819" y="1273"/>
                </a:lnTo>
                <a:lnTo>
                  <a:pt x="3819" y="1783"/>
                </a:lnTo>
                <a:lnTo>
                  <a:pt x="4327" y="1783"/>
                </a:lnTo>
                <a:lnTo>
                  <a:pt x="4327" y="2547"/>
                </a:lnTo>
                <a:lnTo>
                  <a:pt x="3819" y="2547"/>
                </a:lnTo>
                <a:lnTo>
                  <a:pt x="3819" y="3056"/>
                </a:lnTo>
                <a:lnTo>
                  <a:pt x="3309" y="3056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1" name="直接连接符 16"/>
          <p:cNvSpPr>
            <a:spLocks noChangeShapeType="1"/>
          </p:cNvSpPr>
          <p:nvPr/>
        </p:nvSpPr>
        <p:spPr bwMode="auto">
          <a:xfrm>
            <a:off x="1448093" y="2553450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矩形 365"/>
          <p:cNvSpPr>
            <a:spLocks noChangeArrowheads="1"/>
          </p:cNvSpPr>
          <p:nvPr/>
        </p:nvSpPr>
        <p:spPr bwMode="auto">
          <a:xfrm>
            <a:off x="2822868" y="2385175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" name="矩形 366"/>
          <p:cNvSpPr>
            <a:spLocks noChangeArrowheads="1"/>
          </p:cNvSpPr>
          <p:nvPr/>
        </p:nvSpPr>
        <p:spPr bwMode="auto">
          <a:xfrm>
            <a:off x="3361029" y="2328307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）从用例分析人机交互</a:t>
            </a:r>
            <a:endParaRPr lang="zh-CN" altLang="en-US" sz="1600" dirty="0" smtClean="0"/>
          </a:p>
        </p:txBody>
      </p:sp>
      <p:sp useBgFill="1">
        <p:nvSpPr>
          <p:cNvPr id="164" name="KSO_Shape"/>
          <p:cNvSpPr>
            <a:spLocks noChangeArrowheads="1"/>
          </p:cNvSpPr>
          <p:nvPr/>
        </p:nvSpPr>
        <p:spPr bwMode="auto">
          <a:xfrm>
            <a:off x="2889543" y="2456613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5" name="直接连接符 16"/>
          <p:cNvSpPr>
            <a:spLocks noChangeShapeType="1"/>
          </p:cNvSpPr>
          <p:nvPr/>
        </p:nvSpPr>
        <p:spPr bwMode="auto">
          <a:xfrm>
            <a:off x="1433805" y="3301295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矩形 365"/>
          <p:cNvSpPr>
            <a:spLocks noChangeArrowheads="1"/>
          </p:cNvSpPr>
          <p:nvPr/>
        </p:nvSpPr>
        <p:spPr bwMode="auto">
          <a:xfrm>
            <a:off x="2808580" y="3133020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7" name="矩形 366"/>
          <p:cNvSpPr>
            <a:spLocks noChangeArrowheads="1"/>
          </p:cNvSpPr>
          <p:nvPr/>
        </p:nvSpPr>
        <p:spPr bwMode="auto">
          <a:xfrm>
            <a:off x="3346743" y="3048883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）建立界面需求规格模型</a:t>
            </a:r>
            <a:endParaRPr lang="zh-CN" altLang="en-US" sz="1400" dirty="0" smtClean="0"/>
          </a:p>
        </p:txBody>
      </p:sp>
      <p:sp useBgFill="1">
        <p:nvSpPr>
          <p:cNvPr id="168" name="KSO_Shape"/>
          <p:cNvSpPr>
            <a:spLocks noChangeArrowheads="1"/>
          </p:cNvSpPr>
          <p:nvPr/>
        </p:nvSpPr>
        <p:spPr bwMode="auto">
          <a:xfrm>
            <a:off x="2875255" y="3204458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672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animBg="1"/>
      <p:bldP spid="152" grpId="0" animBg="1"/>
      <p:bldP spid="153" grpId="0" animBg="1"/>
      <p:bldP spid="154" grpId="0" animBg="1"/>
      <p:bldP spid="155" grpId="0" bldLvl="0" animBg="1" autoUpdateAnimBg="0"/>
      <p:bldP spid="156" grpId="0" bldLvl="0" autoUpdateAnimBg="0"/>
      <p:bldP spid="157" grpId="0" animBg="1"/>
      <p:bldP spid="158" grpId="0" bldLvl="0" animBg="1" autoUpdateAnimBg="0"/>
      <p:bldP spid="159" grpId="0" bldLvl="0" autoUpdateAnimBg="0"/>
      <p:bldP spid="160" grpId="0" animBg="1"/>
      <p:bldP spid="161" grpId="0" animBg="1"/>
      <p:bldP spid="162" grpId="0" bldLvl="0" animBg="1" autoUpdateAnimBg="0"/>
      <p:bldP spid="163" grpId="0" bldLvl="0" autoUpdateAnimBg="0"/>
      <p:bldP spid="164" grpId="0" animBg="1"/>
      <p:bldP spid="165" grpId="0" animBg="1"/>
      <p:bldP spid="166" grpId="0" bldLvl="0" animBg="1" autoUpdateAnimBg="0"/>
      <p:bldP spid="167" grpId="0" bldLvl="0" autoUpdateAnimBg="0"/>
      <p:bldP spid="1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21"/>
          <p:cNvSpPr>
            <a:spLocks noChangeArrowheads="1"/>
          </p:cNvSpPr>
          <p:nvPr/>
        </p:nvSpPr>
        <p:spPr bwMode="auto">
          <a:xfrm>
            <a:off x="-2916238" y="-395288"/>
            <a:ext cx="5935663" cy="5935663"/>
          </a:xfrm>
          <a:prstGeom prst="ellipse">
            <a:avLst/>
          </a:prstGeom>
          <a:noFill/>
          <a:ln w="25400">
            <a:solidFill>
              <a:srgbClr val="CEE1F2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2027207" y="416450"/>
            <a:ext cx="434975" cy="412750"/>
          </a:xfrm>
          <a:prstGeom prst="ellipse">
            <a:avLst/>
          </a:prstGeom>
          <a:solidFill>
            <a:srgbClr val="CEE1F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椭圆 10"/>
          <p:cNvSpPr>
            <a:spLocks noChangeArrowheads="1"/>
          </p:cNvSpPr>
          <p:nvPr/>
        </p:nvSpPr>
        <p:spPr bwMode="auto">
          <a:xfrm>
            <a:off x="2513939" y="1063111"/>
            <a:ext cx="434975" cy="412750"/>
          </a:xfrm>
          <a:prstGeom prst="ellipse">
            <a:avLst/>
          </a:prstGeom>
          <a:solidFill>
            <a:srgbClr val="CEE1F2">
              <a:alpha val="5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13"/>
          <p:cNvSpPr>
            <a:spLocks noChangeArrowheads="1"/>
          </p:cNvSpPr>
          <p:nvPr/>
        </p:nvSpPr>
        <p:spPr bwMode="auto">
          <a:xfrm>
            <a:off x="2801937" y="1964819"/>
            <a:ext cx="434975" cy="411162"/>
          </a:xfrm>
          <a:prstGeom prst="ellipse">
            <a:avLst/>
          </a:prstGeom>
          <a:solidFill>
            <a:srgbClr val="CEE1F2">
              <a:alpha val="72156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14"/>
          <p:cNvSpPr>
            <a:spLocks noChangeArrowheads="1"/>
          </p:cNvSpPr>
          <p:nvPr/>
        </p:nvSpPr>
        <p:spPr bwMode="auto">
          <a:xfrm>
            <a:off x="2752725" y="2846082"/>
            <a:ext cx="434975" cy="412750"/>
          </a:xfrm>
          <a:prstGeom prst="ellipse">
            <a:avLst/>
          </a:prstGeom>
          <a:solidFill>
            <a:srgbClr val="CEE1F2">
              <a:alpha val="7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"/>
          <p:cNvSpPr>
            <a:spLocks noChangeArrowheads="1"/>
          </p:cNvSpPr>
          <p:nvPr/>
        </p:nvSpPr>
        <p:spPr bwMode="auto">
          <a:xfrm>
            <a:off x="804863" y="2279650"/>
            <a:ext cx="1387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673100" y="1758950"/>
            <a:ext cx="1627188" cy="1624013"/>
            <a:chOff x="0" y="0"/>
            <a:chExt cx="1452770" cy="1449927"/>
          </a:xfrm>
        </p:grpSpPr>
        <p:sp>
          <p:nvSpPr>
            <p:cNvPr id="12" name="文本框 139"/>
            <p:cNvSpPr>
              <a:spLocks noChangeArrowheads="1"/>
            </p:cNvSpPr>
            <p:nvPr/>
          </p:nvSpPr>
          <p:spPr bwMode="auto">
            <a:xfrm rot="-5400000">
              <a:off x="-99239" y="608179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0"/>
            <p:cNvSpPr>
              <a:spLocks noChangeArrowheads="1"/>
            </p:cNvSpPr>
            <p:nvPr/>
          </p:nvSpPr>
          <p:spPr bwMode="auto">
            <a:xfrm rot="-4930435">
              <a:off x="-93561" y="52517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1"/>
            <p:cNvSpPr>
              <a:spLocks noChangeArrowheads="1"/>
            </p:cNvSpPr>
            <p:nvPr/>
          </p:nvSpPr>
          <p:spPr bwMode="auto">
            <a:xfrm rot="-4460869">
              <a:off x="-76633" y="443712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2"/>
            <p:cNvSpPr>
              <a:spLocks noChangeArrowheads="1"/>
            </p:cNvSpPr>
            <p:nvPr/>
          </p:nvSpPr>
          <p:spPr bwMode="auto">
            <a:xfrm rot="-3991306">
              <a:off x="-48771" y="365314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43"/>
            <p:cNvSpPr>
              <a:spLocks noChangeArrowheads="1"/>
            </p:cNvSpPr>
            <p:nvPr/>
          </p:nvSpPr>
          <p:spPr bwMode="auto">
            <a:xfrm rot="-3521739">
              <a:off x="-10493" y="29144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44"/>
            <p:cNvSpPr>
              <a:spLocks noChangeArrowheads="1"/>
            </p:cNvSpPr>
            <p:nvPr/>
          </p:nvSpPr>
          <p:spPr bwMode="auto">
            <a:xfrm rot="-3052174">
              <a:off x="37488" y="22346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45"/>
            <p:cNvSpPr>
              <a:spLocks noChangeArrowheads="1"/>
            </p:cNvSpPr>
            <p:nvPr/>
          </p:nvSpPr>
          <p:spPr bwMode="auto">
            <a:xfrm rot="-2582609">
              <a:off x="94277" y="16266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46"/>
            <p:cNvSpPr>
              <a:spLocks noChangeArrowheads="1"/>
            </p:cNvSpPr>
            <p:nvPr/>
          </p:nvSpPr>
          <p:spPr bwMode="auto">
            <a:xfrm rot="-2113044">
              <a:off x="158817" y="11015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47"/>
            <p:cNvSpPr>
              <a:spLocks noChangeArrowheads="1"/>
            </p:cNvSpPr>
            <p:nvPr/>
          </p:nvSpPr>
          <p:spPr bwMode="auto">
            <a:xfrm rot="-1643478">
              <a:off x="229905" y="66922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48"/>
            <p:cNvSpPr>
              <a:spLocks noChangeArrowheads="1"/>
            </p:cNvSpPr>
            <p:nvPr/>
          </p:nvSpPr>
          <p:spPr bwMode="auto">
            <a:xfrm rot="-1173913">
              <a:off x="306218" y="3377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49"/>
            <p:cNvSpPr>
              <a:spLocks noChangeArrowheads="1"/>
            </p:cNvSpPr>
            <p:nvPr/>
          </p:nvSpPr>
          <p:spPr bwMode="auto">
            <a:xfrm rot="-704348">
              <a:off x="386334" y="1132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0"/>
            <p:cNvSpPr>
              <a:spLocks noChangeArrowheads="1"/>
            </p:cNvSpPr>
            <p:nvPr/>
          </p:nvSpPr>
          <p:spPr bwMode="auto">
            <a:xfrm rot="-234781">
              <a:off x="468760" y="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1"/>
            <p:cNvSpPr>
              <a:spLocks noChangeArrowheads="1"/>
            </p:cNvSpPr>
            <p:nvPr/>
          </p:nvSpPr>
          <p:spPr bwMode="auto">
            <a:xfrm rot="234782">
              <a:off x="551962" y="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2"/>
            <p:cNvSpPr>
              <a:spLocks noChangeArrowheads="1"/>
            </p:cNvSpPr>
            <p:nvPr/>
          </p:nvSpPr>
          <p:spPr bwMode="auto">
            <a:xfrm rot="704348">
              <a:off x="634388" y="1132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53"/>
            <p:cNvSpPr>
              <a:spLocks noChangeArrowheads="1"/>
            </p:cNvSpPr>
            <p:nvPr/>
          </p:nvSpPr>
          <p:spPr bwMode="auto">
            <a:xfrm rot="1173913">
              <a:off x="714504" y="3377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54"/>
            <p:cNvSpPr>
              <a:spLocks noChangeArrowheads="1"/>
            </p:cNvSpPr>
            <p:nvPr/>
          </p:nvSpPr>
          <p:spPr bwMode="auto">
            <a:xfrm rot="1643478">
              <a:off x="790817" y="66925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55"/>
            <p:cNvSpPr>
              <a:spLocks noChangeArrowheads="1"/>
            </p:cNvSpPr>
            <p:nvPr/>
          </p:nvSpPr>
          <p:spPr bwMode="auto">
            <a:xfrm rot="2113044">
              <a:off x="861905" y="110154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56"/>
            <p:cNvSpPr>
              <a:spLocks noChangeArrowheads="1"/>
            </p:cNvSpPr>
            <p:nvPr/>
          </p:nvSpPr>
          <p:spPr bwMode="auto">
            <a:xfrm rot="2582608">
              <a:off x="926445" y="16265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57"/>
            <p:cNvSpPr>
              <a:spLocks noChangeArrowheads="1"/>
            </p:cNvSpPr>
            <p:nvPr/>
          </p:nvSpPr>
          <p:spPr bwMode="auto">
            <a:xfrm rot="3052174">
              <a:off x="983234" y="22346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58"/>
            <p:cNvSpPr>
              <a:spLocks noChangeArrowheads="1"/>
            </p:cNvSpPr>
            <p:nvPr/>
          </p:nvSpPr>
          <p:spPr bwMode="auto">
            <a:xfrm rot="3521739">
              <a:off x="1031215" y="291440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59"/>
            <p:cNvSpPr>
              <a:spLocks noChangeArrowheads="1"/>
            </p:cNvSpPr>
            <p:nvPr/>
          </p:nvSpPr>
          <p:spPr bwMode="auto">
            <a:xfrm rot="3991306">
              <a:off x="1069493" y="365314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0"/>
            <p:cNvSpPr>
              <a:spLocks noChangeArrowheads="1"/>
            </p:cNvSpPr>
            <p:nvPr/>
          </p:nvSpPr>
          <p:spPr bwMode="auto">
            <a:xfrm rot="4460869">
              <a:off x="1097355" y="443712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1"/>
            <p:cNvSpPr>
              <a:spLocks noChangeArrowheads="1"/>
            </p:cNvSpPr>
            <p:nvPr/>
          </p:nvSpPr>
          <p:spPr bwMode="auto">
            <a:xfrm rot="4930435">
              <a:off x="1114283" y="52517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2"/>
            <p:cNvSpPr>
              <a:spLocks noChangeArrowheads="1"/>
            </p:cNvSpPr>
            <p:nvPr/>
          </p:nvSpPr>
          <p:spPr bwMode="auto">
            <a:xfrm rot="5400000">
              <a:off x="1119961" y="60818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63"/>
            <p:cNvSpPr>
              <a:spLocks noChangeArrowheads="1"/>
            </p:cNvSpPr>
            <p:nvPr/>
          </p:nvSpPr>
          <p:spPr bwMode="auto">
            <a:xfrm rot="5869565">
              <a:off x="1114283" y="69118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64"/>
            <p:cNvSpPr>
              <a:spLocks noChangeArrowheads="1"/>
            </p:cNvSpPr>
            <p:nvPr/>
          </p:nvSpPr>
          <p:spPr bwMode="auto">
            <a:xfrm rot="6339131">
              <a:off x="1097355" y="772646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65"/>
            <p:cNvSpPr>
              <a:spLocks noChangeArrowheads="1"/>
            </p:cNvSpPr>
            <p:nvPr/>
          </p:nvSpPr>
          <p:spPr bwMode="auto">
            <a:xfrm rot="6808695">
              <a:off x="1069493" y="851043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66"/>
            <p:cNvSpPr>
              <a:spLocks noChangeArrowheads="1"/>
            </p:cNvSpPr>
            <p:nvPr/>
          </p:nvSpPr>
          <p:spPr bwMode="auto">
            <a:xfrm rot="7278261">
              <a:off x="1031215" y="92491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67"/>
            <p:cNvSpPr>
              <a:spLocks noChangeArrowheads="1"/>
            </p:cNvSpPr>
            <p:nvPr/>
          </p:nvSpPr>
          <p:spPr bwMode="auto">
            <a:xfrm rot="7747826">
              <a:off x="983235" y="99288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68"/>
            <p:cNvSpPr>
              <a:spLocks noChangeArrowheads="1"/>
            </p:cNvSpPr>
            <p:nvPr/>
          </p:nvSpPr>
          <p:spPr bwMode="auto">
            <a:xfrm rot="8217393">
              <a:off x="926445" y="105369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69"/>
            <p:cNvSpPr>
              <a:spLocks noChangeArrowheads="1"/>
            </p:cNvSpPr>
            <p:nvPr/>
          </p:nvSpPr>
          <p:spPr bwMode="auto">
            <a:xfrm rot="8686956">
              <a:off x="861905" y="110620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0"/>
            <p:cNvSpPr>
              <a:spLocks noChangeArrowheads="1"/>
            </p:cNvSpPr>
            <p:nvPr/>
          </p:nvSpPr>
          <p:spPr bwMode="auto">
            <a:xfrm rot="9156522">
              <a:off x="790817" y="114943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1"/>
            <p:cNvSpPr>
              <a:spLocks noChangeArrowheads="1"/>
            </p:cNvSpPr>
            <p:nvPr/>
          </p:nvSpPr>
          <p:spPr bwMode="auto">
            <a:xfrm rot="9626087">
              <a:off x="714504" y="118258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2"/>
            <p:cNvSpPr>
              <a:spLocks noChangeArrowheads="1"/>
            </p:cNvSpPr>
            <p:nvPr/>
          </p:nvSpPr>
          <p:spPr bwMode="auto">
            <a:xfrm rot="10095652">
              <a:off x="634388" y="120502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73"/>
            <p:cNvSpPr>
              <a:spLocks noChangeArrowheads="1"/>
            </p:cNvSpPr>
            <p:nvPr/>
          </p:nvSpPr>
          <p:spPr bwMode="auto">
            <a:xfrm rot="10565217">
              <a:off x="551962" y="121635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74"/>
            <p:cNvSpPr>
              <a:spLocks noChangeArrowheads="1"/>
            </p:cNvSpPr>
            <p:nvPr/>
          </p:nvSpPr>
          <p:spPr bwMode="auto">
            <a:xfrm rot="-10565217">
              <a:off x="468760" y="121635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75"/>
            <p:cNvSpPr>
              <a:spLocks noChangeArrowheads="1"/>
            </p:cNvSpPr>
            <p:nvPr/>
          </p:nvSpPr>
          <p:spPr bwMode="auto">
            <a:xfrm rot="-10095652">
              <a:off x="386334" y="120502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76"/>
            <p:cNvSpPr>
              <a:spLocks noChangeArrowheads="1"/>
            </p:cNvSpPr>
            <p:nvPr/>
          </p:nvSpPr>
          <p:spPr bwMode="auto">
            <a:xfrm rot="-9626087">
              <a:off x="306218" y="118258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77"/>
            <p:cNvSpPr>
              <a:spLocks noChangeArrowheads="1"/>
            </p:cNvSpPr>
            <p:nvPr/>
          </p:nvSpPr>
          <p:spPr bwMode="auto">
            <a:xfrm rot="-9156522">
              <a:off x="229905" y="1149433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1" name="文本框 178"/>
            <p:cNvSpPr>
              <a:spLocks noChangeArrowheads="1"/>
            </p:cNvSpPr>
            <p:nvPr/>
          </p:nvSpPr>
          <p:spPr bwMode="auto">
            <a:xfrm rot="-8686956">
              <a:off x="158817" y="1106204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2" name="文本框 179"/>
            <p:cNvSpPr>
              <a:spLocks noChangeArrowheads="1"/>
            </p:cNvSpPr>
            <p:nvPr/>
          </p:nvSpPr>
          <p:spPr bwMode="auto">
            <a:xfrm rot="-8217391">
              <a:off x="94277" y="105369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3" name="文本框 180"/>
            <p:cNvSpPr>
              <a:spLocks noChangeArrowheads="1"/>
            </p:cNvSpPr>
            <p:nvPr/>
          </p:nvSpPr>
          <p:spPr bwMode="auto">
            <a:xfrm rot="-7747826">
              <a:off x="37488" y="992890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4" name="文本框 181"/>
            <p:cNvSpPr>
              <a:spLocks noChangeArrowheads="1"/>
            </p:cNvSpPr>
            <p:nvPr/>
          </p:nvSpPr>
          <p:spPr bwMode="auto">
            <a:xfrm rot="-7278261">
              <a:off x="-10493" y="924919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5" name="文本框 182"/>
            <p:cNvSpPr>
              <a:spLocks noChangeArrowheads="1"/>
            </p:cNvSpPr>
            <p:nvPr/>
          </p:nvSpPr>
          <p:spPr bwMode="auto">
            <a:xfrm rot="-6808696">
              <a:off x="-48771" y="851043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6" name="文本框 183"/>
            <p:cNvSpPr>
              <a:spLocks noChangeArrowheads="1"/>
            </p:cNvSpPr>
            <p:nvPr/>
          </p:nvSpPr>
          <p:spPr bwMode="auto">
            <a:xfrm rot="-6339130">
              <a:off x="-76633" y="77264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7" name="文本框 184"/>
            <p:cNvSpPr>
              <a:spLocks noChangeArrowheads="1"/>
            </p:cNvSpPr>
            <p:nvPr/>
          </p:nvSpPr>
          <p:spPr bwMode="auto">
            <a:xfrm rot="-5869565">
              <a:off x="-93561" y="69118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8" name="文本框 185"/>
          <p:cNvSpPr>
            <a:spLocks noChangeArrowheads="1"/>
          </p:cNvSpPr>
          <p:nvPr/>
        </p:nvSpPr>
        <p:spPr bwMode="auto">
          <a:xfrm>
            <a:off x="2325657" y="419625"/>
            <a:ext cx="3586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人机界面设计概述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文本框 186"/>
          <p:cNvSpPr>
            <a:spLocks noChangeArrowheads="1"/>
          </p:cNvSpPr>
          <p:nvPr/>
        </p:nvSpPr>
        <p:spPr bwMode="auto">
          <a:xfrm>
            <a:off x="2828264" y="1086924"/>
            <a:ext cx="350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人机界面的功能特征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187"/>
          <p:cNvSpPr>
            <a:spLocks noChangeArrowheads="1"/>
          </p:cNvSpPr>
          <p:nvPr/>
        </p:nvSpPr>
        <p:spPr bwMode="auto">
          <a:xfrm>
            <a:off x="3038474" y="1971169"/>
            <a:ext cx="3798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界面设计应考虑的因素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188"/>
          <p:cNvSpPr>
            <a:spLocks noChangeArrowheads="1"/>
          </p:cNvSpPr>
          <p:nvPr/>
        </p:nvSpPr>
        <p:spPr bwMode="auto">
          <a:xfrm>
            <a:off x="3355975" y="2852432"/>
            <a:ext cx="3295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TextBox 2"/>
          <p:cNvSpPr>
            <a:spLocks noChangeArrowheads="1"/>
          </p:cNvSpPr>
          <p:nvPr/>
        </p:nvSpPr>
        <p:spPr bwMode="auto">
          <a:xfrm>
            <a:off x="1941482" y="422800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E1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TextBox 59"/>
          <p:cNvSpPr>
            <a:spLocks noChangeArrowheads="1"/>
          </p:cNvSpPr>
          <p:nvPr/>
        </p:nvSpPr>
        <p:spPr bwMode="auto">
          <a:xfrm>
            <a:off x="2442502" y="1077399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TextBox 60"/>
          <p:cNvSpPr>
            <a:spLocks noChangeArrowheads="1"/>
          </p:cNvSpPr>
          <p:nvPr/>
        </p:nvSpPr>
        <p:spPr bwMode="auto">
          <a:xfrm>
            <a:off x="2738437" y="1971169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TextBox 61"/>
          <p:cNvSpPr>
            <a:spLocks noChangeArrowheads="1"/>
          </p:cNvSpPr>
          <p:nvPr/>
        </p:nvSpPr>
        <p:spPr bwMode="auto">
          <a:xfrm>
            <a:off x="2667000" y="2852432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椭圆 14"/>
          <p:cNvSpPr>
            <a:spLocks noChangeArrowheads="1"/>
          </p:cNvSpPr>
          <p:nvPr/>
        </p:nvSpPr>
        <p:spPr bwMode="auto">
          <a:xfrm>
            <a:off x="2479014" y="3681375"/>
            <a:ext cx="434975" cy="412750"/>
          </a:xfrm>
          <a:prstGeom prst="ellipse">
            <a:avLst/>
          </a:prstGeom>
          <a:solidFill>
            <a:srgbClr val="CEE1F2">
              <a:alpha val="7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7" name="文本框 188"/>
          <p:cNvSpPr>
            <a:spLocks noChangeArrowheads="1"/>
          </p:cNvSpPr>
          <p:nvPr/>
        </p:nvSpPr>
        <p:spPr bwMode="auto">
          <a:xfrm>
            <a:off x="3082264" y="3687725"/>
            <a:ext cx="3877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用面向对象概念表达界面元素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TextBox 61"/>
          <p:cNvSpPr>
            <a:spLocks noChangeArrowheads="1"/>
          </p:cNvSpPr>
          <p:nvPr/>
        </p:nvSpPr>
        <p:spPr bwMode="auto">
          <a:xfrm>
            <a:off x="2393289" y="3687725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椭圆 14"/>
          <p:cNvSpPr>
            <a:spLocks noChangeArrowheads="1"/>
          </p:cNvSpPr>
          <p:nvPr/>
        </p:nvSpPr>
        <p:spPr bwMode="auto">
          <a:xfrm>
            <a:off x="2038457" y="4466235"/>
            <a:ext cx="434975" cy="412750"/>
          </a:xfrm>
          <a:prstGeom prst="ellipse">
            <a:avLst/>
          </a:prstGeom>
          <a:solidFill>
            <a:srgbClr val="CEE1F2">
              <a:alpha val="7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188"/>
          <p:cNvSpPr>
            <a:spLocks noChangeArrowheads="1"/>
          </p:cNvSpPr>
          <p:nvPr/>
        </p:nvSpPr>
        <p:spPr bwMode="auto">
          <a:xfrm>
            <a:off x="2641707" y="4472585"/>
            <a:ext cx="329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实际操作</a:t>
            </a:r>
          </a:p>
        </p:txBody>
      </p:sp>
      <p:sp>
        <p:nvSpPr>
          <p:cNvPr id="71" name="TextBox 61"/>
          <p:cNvSpPr>
            <a:spLocks noChangeArrowheads="1"/>
          </p:cNvSpPr>
          <p:nvPr/>
        </p:nvSpPr>
        <p:spPr bwMode="auto">
          <a:xfrm>
            <a:off x="1952732" y="4472585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6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7 -0.24136 L -0.0842 -0.16512 C -0.06511 -0.1395 -0.07188 -0.14413 -0.06007 -0.12654 C -0.04445 -0.09475 -0.02917 -0.06852 -0.02222 -0.04599 C -0.02222 -0.04568 1.11111E-6 -0.00062 1.11111E-6 -1.7284E-6 " pathEditMode="relative" rAng="0" ptsTypes="FfffF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04900" y="120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08 -0.19938 L -0.01649 -0.11604 L -0.00816 -0.0753 L 0.00121 0.00247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1500" y="100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22469 L 0.01215 -0.14506 L 0.00694 -0.05617 L 0.00069 0.00309 " pathEditMode="relative" rAng="0" ptsTypes="AAAA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4 -0.18117 L 0.03732 -0.12932 C 0.0342 -0.11451 0.03177 -0.10586 0.02829 -0.09228 C 0.02482 -0.0787 0.01805 -0.05586 0.01302 -0.03796 L 0.00052 -0.00339 L 0.00052 -0.00031 " pathEditMode="relative" rAng="0" ptsTypes="AasAAA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2600" y="90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4 -0.18117 L 0.03732 -0.12932 C 0.0342 -0.11451 0.03177 -0.10586 0.02829 -0.09228 C 0.02482 -0.0787 0.01805 -0.05586 0.01302 -0.03796 L 0.00052 -0.00339 L 0.00052 -0.00031 " pathEditMode="relative" rAng="0" ptsTypes="AasAAA">
                                      <p:cBhvr>
                                        <p:cTn id="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2600" y="90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4 -0.18117 L 0.03732 -0.12932 C 0.0342 -0.11451 0.03177 -0.10586 0.02829 -0.09228 C 0.02482 -0.0787 0.01805 -0.05586 0.01302 -0.03796 L 0.00052 -0.00339 L 0.00052 -0.00031 " pathEditMode="relative" rAng="0" ptsTypes="AasAAA">
                                      <p:cBhvr>
                                        <p:cTn id="8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2600" y="90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50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 autoUpdateAnimBg="0"/>
      <p:bldP spid="6" grpId="1" bldLvl="0" animBg="1" autoUpdateAnimBg="0"/>
      <p:bldP spid="7" grpId="0" bldLvl="0" animBg="1" autoUpdateAnimBg="0"/>
      <p:bldP spid="7" grpId="1" bldLvl="0" animBg="1" autoUpdateAnimBg="0"/>
      <p:bldP spid="8" grpId="0" bldLvl="0" animBg="1" autoUpdateAnimBg="0"/>
      <p:bldP spid="8" grpId="1" bldLvl="0" animBg="1" autoUpdateAnimBg="0"/>
      <p:bldP spid="9" grpId="0" bldLvl="0" animBg="1" autoUpdateAnimBg="0"/>
      <p:bldP spid="9" grpId="1" bldLvl="0" animBg="1" autoUpdateAnimBg="0"/>
      <p:bldP spid="10" grpId="0" bldLvl="0" autoUpdateAnimBg="0"/>
      <p:bldP spid="58" grpId="0" bldLvl="0" autoUpdateAnimBg="0"/>
      <p:bldP spid="59" grpId="0" bldLvl="0" autoUpdateAnimBg="0"/>
      <p:bldP spid="60" grpId="0" bldLvl="0" autoUpdateAnimBg="0"/>
      <p:bldP spid="61" grpId="0" bldLvl="0" autoUpdateAnimBg="0"/>
      <p:bldP spid="62" grpId="0" bldLvl="0" autoUpdateAnimBg="0"/>
      <p:bldP spid="63" grpId="0" bldLvl="0" autoUpdateAnimBg="0"/>
      <p:bldP spid="64" grpId="0" bldLvl="0" autoUpdateAnimBg="0"/>
      <p:bldP spid="65" grpId="0" bldLvl="0" autoUpdateAnimBg="0"/>
      <p:bldP spid="66" grpId="0" bldLvl="0" animBg="1" autoUpdateAnimBg="0"/>
      <p:bldP spid="66" grpId="1" bldLvl="0" animBg="1" autoUpdateAnimBg="0"/>
      <p:bldP spid="67" grpId="0" bldLvl="0" autoUpdateAnimBg="0"/>
      <p:bldP spid="68" grpId="0" bldLvl="0" autoUpdateAnimBg="0"/>
      <p:bldP spid="69" grpId="0" bldLvl="0" animBg="1" autoUpdateAnimBg="0"/>
      <p:bldP spid="69" grpId="1" bldLvl="0" animBg="1" autoUpdateAnimBg="0"/>
      <p:bldP spid="70" grpId="0" bldLvl="0" autoUpdateAnimBg="0"/>
      <p:bldP spid="71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列举所有用例的人员参与者，区分人员类型，通常可以按技能水平、职务、参与者分类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（用户分类文档）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对参与者进行调查研究，明确参与者启动用例需要用户界面提供什么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（需求获取）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统计各类人员比例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了解各类人员的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主观需求，按照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一定准则进行折中与均衡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4031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分析与系统交互的人员参与者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识别用户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37274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31086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建立界面需求规格模型（用户分类文档）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65716"/>
            <a:ext cx="6156959" cy="333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31086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建立界面需求规格模型（用户分类文档）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1026" name="图片 5" descr="用户类别层级结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65" y="1001574"/>
            <a:ext cx="5605463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9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31086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建立界面需求规格模型（用例图）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1026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2565" y="1520063"/>
            <a:ext cx="5605463" cy="303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65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31086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建立界面需求规格模型（用例图）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1026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2566" y="1520063"/>
            <a:ext cx="5605461" cy="303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60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从人和计算机两方面共同入手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进行系统交互的分析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确定用户界面包含的元素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例如图标、列表、文件夹、按钮等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具体可用类图规定其具体属性、操作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（下一章节细讲）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4031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建立模型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29103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9950" y="343992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2642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首先，绘制出构成参与者有效用户界面元素的简图。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然后，描绘将各种用户界面元素组成完整的用户界面所需要的附加元素，包括窗口、工具、控件等。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另外，每个参与者可以对应一个界面原型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用于验证每个参与者需要的用例图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4031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创建界面原型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9614" y="374067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建立原型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2861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31086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建立界面需求规格模型（创建界面原型）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1026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2566" y="1520063"/>
            <a:ext cx="5605461" cy="303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5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FIVE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9505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表达界面元素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3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3636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用类图表达界面元素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9950" y="343992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72642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以窗口作为基本的类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在窗口中，按照命令的逻辑部署所需要的元素。（菜单、对话框等）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发现类之间的共性，定义类之间的关系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用属性表示类的静态特征，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例如尺寸、位置、颜色和选项等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用操作表示类的动态特征，例如移动、滚屏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发现界面类之间的关联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时绘制顺序图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strike="sngStrik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</a:t>
            </a:r>
            <a:r>
              <a:rPr lang="zh-CN" altLang="en-US" sz="2000" strike="sngStrik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建立界面类与问</a:t>
            </a:r>
            <a:endParaRPr lang="en-US" altLang="zh-CN" sz="2000" strike="sngStrik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strike="sngStrik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题域类之间的联系</a:t>
            </a:r>
            <a:endParaRPr lang="en-US" altLang="zh-CN" sz="2000" strike="sngStrik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34031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表达界面元素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9614" y="374067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建立原型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6939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ONE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09596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概述</a:t>
              </a: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0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1239838" y="293688"/>
            <a:ext cx="31086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用类图表达界面元素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1026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44" y="1026578"/>
            <a:ext cx="9521389" cy="515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32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6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SIX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9505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实际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698" y="2045642"/>
            <a:ext cx="1293813" cy="1418165"/>
            <a:chOff x="-2" y="83475"/>
            <a:chExt cx="1294185" cy="1417880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x</a:t>
              </a:r>
              <a:endPara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-2" y="83475"/>
              <a:ext cx="1294185" cy="523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sym typeface="Arial" panose="020B0604020202020204" pitchFamily="34" charset="0"/>
                </a:rPr>
                <a:t>x</a:t>
              </a:r>
              <a:endParaRPr lang="zh-CN" altLang="en-US" sz="28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886" y="65950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问题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77136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5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77103" y="3592171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406400" cy="276050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建立原型的基本流程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界面设计应考虑的因素（两个）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在界面需求建模过程中，类的属性一般规定了什么？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6" y="1147763"/>
            <a:ext cx="47532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问题（自己选择）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flipH="1">
            <a:off x="4447053" y="3956277"/>
            <a:ext cx="2665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443628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其它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8" y="1319848"/>
            <a:ext cx="7527291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谢正树：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界面原型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嵇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德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宏：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8.5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参考书籍查找，会议记录、访谈整理，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道选择题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srs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初稿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郑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8.0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制作，相关用例图、类图制作，最后审核，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道问答题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张晓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钒：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8.1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顺序图、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更新文件分类，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愿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景和范围文档修改，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道简答题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张天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颖：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7.9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Project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更新、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道判断题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参考资料 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192393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8533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参考资料及任务分工评价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98689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4" grpId="0"/>
      <p:bldP spid="66" grpId="0" bldLvl="0" animBg="1" autoUpdateAnimBg="0"/>
      <p:bldP spid="67" grpId="0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7309647">
            <a:off x="4664869" y="1308497"/>
            <a:ext cx="1633538" cy="1371600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578595">
            <a:off x="2336008" y="1165622"/>
            <a:ext cx="2493169" cy="1819275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3593" y="1595508"/>
            <a:ext cx="519583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0" b="1" u="sng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  <a:ea typeface="+mn-ea"/>
              </a:rPr>
              <a:t>		</a:t>
            </a:r>
            <a:r>
              <a:rPr lang="zh-CN" altLang="en-US" sz="9000" b="1" u="sng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  <a:ea typeface="+mn-ea"/>
              </a:rPr>
              <a:t>谢谢</a:t>
            </a:r>
            <a:endParaRPr lang="zh-CN" altLang="en-US" sz="9000" b="1" u="sng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32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Arial Black" panose="020B0A040201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868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30300" y="342900"/>
            <a:ext cx="245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概述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60400" y="1048088"/>
            <a:ext cx="61087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人机界面的设计是整个软件系统设计中的一部分，它总是同整个系统的设计同时进行的。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所以开发友好的人机界面时，除了要致力于分析、设计交互界面外，还要分析、设计系统的交互的具体方式。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29953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  <p:bldP spid="63" grpId="0" build="allAtOnce"/>
      <p:bldP spid="6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容易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学习和使用（无基础也可学会）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窗口进行交互，使用键盘鼠标操作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快速、全屏的交互，能很快的在屏幕的任何地方进行操作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图形用户界面特点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25657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建立界面需求规格模型（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以界面需求模型为依据创建界面原型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评价界面原型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设计流程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设计流程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91920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TWO</a:t>
              </a:r>
              <a:endPara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9505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功能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特征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252"/>
          <p:cNvSpPr>
            <a:spLocks noChangeArrowheads="1"/>
          </p:cNvSpPr>
          <p:nvPr/>
        </p:nvSpPr>
        <p:spPr bwMode="auto">
          <a:xfrm>
            <a:off x="-1835150" y="1111250"/>
            <a:ext cx="3287713" cy="3287713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2" name="组合 2"/>
          <p:cNvGrpSpPr>
            <a:grpSpLocks/>
          </p:cNvGrpSpPr>
          <p:nvPr/>
        </p:nvGrpSpPr>
        <p:grpSpPr bwMode="auto">
          <a:xfrm>
            <a:off x="-1758950" y="1189038"/>
            <a:ext cx="3132138" cy="3132137"/>
            <a:chOff x="0" y="0"/>
            <a:chExt cx="3131774" cy="3132152"/>
          </a:xfrm>
          <a:solidFill>
            <a:schemeClr val="bg1"/>
          </a:solidFill>
        </p:grpSpPr>
        <p:sp>
          <p:nvSpPr>
            <p:cNvPr id="53" name="矩形 254"/>
            <p:cNvSpPr>
              <a:spLocks noChangeArrowheads="1"/>
            </p:cNvSpPr>
            <p:nvPr/>
          </p:nvSpPr>
          <p:spPr bwMode="auto">
            <a:xfrm rot="-5400000">
              <a:off x="58328" y="15012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矩形 255"/>
            <p:cNvSpPr>
              <a:spLocks noChangeArrowheads="1"/>
            </p:cNvSpPr>
            <p:nvPr/>
          </p:nvSpPr>
          <p:spPr bwMode="auto">
            <a:xfrm rot="-5181819">
              <a:off x="61351" y="1406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矩形 256"/>
            <p:cNvSpPr>
              <a:spLocks noChangeArrowheads="1"/>
            </p:cNvSpPr>
            <p:nvPr/>
          </p:nvSpPr>
          <p:spPr bwMode="auto">
            <a:xfrm rot="-4963636">
              <a:off x="70408" y="13111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矩形 257"/>
            <p:cNvSpPr>
              <a:spLocks noChangeArrowheads="1"/>
            </p:cNvSpPr>
            <p:nvPr/>
          </p:nvSpPr>
          <p:spPr bwMode="auto">
            <a:xfrm rot="-4745455">
              <a:off x="85461" y="121711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矩形 258"/>
            <p:cNvSpPr>
              <a:spLocks noChangeArrowheads="1"/>
            </p:cNvSpPr>
            <p:nvPr/>
          </p:nvSpPr>
          <p:spPr bwMode="auto">
            <a:xfrm rot="-4527274">
              <a:off x="106452" y="112418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" name="矩形 259"/>
            <p:cNvSpPr>
              <a:spLocks noChangeArrowheads="1"/>
            </p:cNvSpPr>
            <p:nvPr/>
          </p:nvSpPr>
          <p:spPr bwMode="auto">
            <a:xfrm rot="-4309091">
              <a:off x="133294" y="10327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9" name="矩形 260"/>
            <p:cNvSpPr>
              <a:spLocks noChangeArrowheads="1"/>
            </p:cNvSpPr>
            <p:nvPr/>
          </p:nvSpPr>
          <p:spPr bwMode="auto">
            <a:xfrm rot="-4090909">
              <a:off x="165881" y="9432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矩形 261"/>
            <p:cNvSpPr>
              <a:spLocks noChangeArrowheads="1"/>
            </p:cNvSpPr>
            <p:nvPr/>
          </p:nvSpPr>
          <p:spPr bwMode="auto">
            <a:xfrm rot="-3872726">
              <a:off x="204080" y="8559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矩形 262"/>
            <p:cNvSpPr>
              <a:spLocks noChangeArrowheads="1"/>
            </p:cNvSpPr>
            <p:nvPr/>
          </p:nvSpPr>
          <p:spPr bwMode="auto">
            <a:xfrm rot="-3654545">
              <a:off x="247738" y="77126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矩形 263"/>
            <p:cNvSpPr>
              <a:spLocks noChangeArrowheads="1"/>
            </p:cNvSpPr>
            <p:nvPr/>
          </p:nvSpPr>
          <p:spPr bwMode="auto">
            <a:xfrm rot="-3436364">
              <a:off x="296679" y="6895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矩形 264"/>
            <p:cNvSpPr>
              <a:spLocks noChangeArrowheads="1"/>
            </p:cNvSpPr>
            <p:nvPr/>
          </p:nvSpPr>
          <p:spPr bwMode="auto">
            <a:xfrm rot="-3218181">
              <a:off x="350706" y="6110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矩形 265"/>
            <p:cNvSpPr>
              <a:spLocks noChangeArrowheads="1"/>
            </p:cNvSpPr>
            <p:nvPr/>
          </p:nvSpPr>
          <p:spPr bwMode="auto">
            <a:xfrm rot="-3000000">
              <a:off x="409602" y="53615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矩形 266"/>
            <p:cNvSpPr>
              <a:spLocks noChangeArrowheads="1"/>
            </p:cNvSpPr>
            <p:nvPr/>
          </p:nvSpPr>
          <p:spPr bwMode="auto">
            <a:xfrm rot="-2781819">
              <a:off x="473129" y="465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矩形 267"/>
            <p:cNvSpPr>
              <a:spLocks noChangeArrowheads="1"/>
            </p:cNvSpPr>
            <p:nvPr/>
          </p:nvSpPr>
          <p:spPr bwMode="auto">
            <a:xfrm rot="-2563636">
              <a:off x="541033" y="39831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矩形 268"/>
            <p:cNvSpPr>
              <a:spLocks noChangeArrowheads="1"/>
            </p:cNvSpPr>
            <p:nvPr/>
          </p:nvSpPr>
          <p:spPr bwMode="auto">
            <a:xfrm rot="-2345455">
              <a:off x="613037" y="33591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矩形 269"/>
            <p:cNvSpPr>
              <a:spLocks noChangeArrowheads="1"/>
            </p:cNvSpPr>
            <p:nvPr/>
          </p:nvSpPr>
          <p:spPr bwMode="auto">
            <a:xfrm rot="-2127274">
              <a:off x="688854" y="2782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矩形 270"/>
            <p:cNvSpPr>
              <a:spLocks noChangeArrowheads="1"/>
            </p:cNvSpPr>
            <p:nvPr/>
          </p:nvSpPr>
          <p:spPr bwMode="auto">
            <a:xfrm rot="-1909091">
              <a:off x="768178" y="2254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矩形 271"/>
            <p:cNvSpPr>
              <a:spLocks noChangeArrowheads="1"/>
            </p:cNvSpPr>
            <p:nvPr/>
          </p:nvSpPr>
          <p:spPr bwMode="auto">
            <a:xfrm rot="-1690909">
              <a:off x="850689" y="1778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矩形 272"/>
            <p:cNvSpPr>
              <a:spLocks noChangeArrowheads="1"/>
            </p:cNvSpPr>
            <p:nvPr/>
          </p:nvSpPr>
          <p:spPr bwMode="auto">
            <a:xfrm rot="-1472726">
              <a:off x="936056" y="1354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矩形 273"/>
            <p:cNvSpPr>
              <a:spLocks noChangeArrowheads="1"/>
            </p:cNvSpPr>
            <p:nvPr/>
          </p:nvSpPr>
          <p:spPr bwMode="auto">
            <a:xfrm rot="-1254545">
              <a:off x="1023936" y="986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矩形 274"/>
            <p:cNvSpPr>
              <a:spLocks noChangeArrowheads="1"/>
            </p:cNvSpPr>
            <p:nvPr/>
          </p:nvSpPr>
          <p:spPr bwMode="auto">
            <a:xfrm rot="-1036364">
              <a:off x="1113971" y="675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矩形 275"/>
            <p:cNvSpPr>
              <a:spLocks noChangeArrowheads="1"/>
            </p:cNvSpPr>
            <p:nvPr/>
          </p:nvSpPr>
          <p:spPr bwMode="auto">
            <a:xfrm rot="-818181">
              <a:off x="1205802" y="4213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矩形 276"/>
            <p:cNvSpPr>
              <a:spLocks noChangeArrowheads="1"/>
            </p:cNvSpPr>
            <p:nvPr/>
          </p:nvSpPr>
          <p:spPr bwMode="auto">
            <a:xfrm rot="-600000">
              <a:off x="1299059" y="226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矩形 277"/>
            <p:cNvSpPr>
              <a:spLocks noChangeArrowheads="1"/>
            </p:cNvSpPr>
            <p:nvPr/>
          </p:nvSpPr>
          <p:spPr bwMode="auto">
            <a:xfrm rot="-381819">
              <a:off x="1393366" y="906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矩形 278"/>
            <p:cNvSpPr>
              <a:spLocks noChangeArrowheads="1"/>
            </p:cNvSpPr>
            <p:nvPr/>
          </p:nvSpPr>
          <p:spPr bwMode="auto">
            <a:xfrm rot="-163636">
              <a:off x="1488342" y="151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矩形 279"/>
            <p:cNvSpPr>
              <a:spLocks noChangeArrowheads="1"/>
            </p:cNvSpPr>
            <p:nvPr/>
          </p:nvSpPr>
          <p:spPr bwMode="auto">
            <a:xfrm rot="54546">
              <a:off x="1583606" y="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矩形 280"/>
            <p:cNvSpPr>
              <a:spLocks noChangeArrowheads="1"/>
            </p:cNvSpPr>
            <p:nvPr/>
          </p:nvSpPr>
          <p:spPr bwMode="auto">
            <a:xfrm rot="272727">
              <a:off x="1678775" y="453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矩形 281"/>
            <p:cNvSpPr>
              <a:spLocks noChangeArrowheads="1"/>
            </p:cNvSpPr>
            <p:nvPr/>
          </p:nvSpPr>
          <p:spPr bwMode="auto">
            <a:xfrm rot="490909">
              <a:off x="1773464" y="150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矩形 282"/>
            <p:cNvSpPr>
              <a:spLocks noChangeArrowheads="1"/>
            </p:cNvSpPr>
            <p:nvPr/>
          </p:nvSpPr>
          <p:spPr bwMode="auto">
            <a:xfrm rot="709091">
              <a:off x="1867292" y="316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矩形 283"/>
            <p:cNvSpPr>
              <a:spLocks noChangeArrowheads="1"/>
            </p:cNvSpPr>
            <p:nvPr/>
          </p:nvSpPr>
          <p:spPr bwMode="auto">
            <a:xfrm rot="927273">
              <a:off x="1959883" y="541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" name="矩形 284"/>
            <p:cNvSpPr>
              <a:spLocks noChangeArrowheads="1"/>
            </p:cNvSpPr>
            <p:nvPr/>
          </p:nvSpPr>
          <p:spPr bwMode="auto">
            <a:xfrm rot="1145455">
              <a:off x="2050863" y="82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4" name="矩形 285"/>
            <p:cNvSpPr>
              <a:spLocks noChangeArrowheads="1"/>
            </p:cNvSpPr>
            <p:nvPr/>
          </p:nvSpPr>
          <p:spPr bwMode="auto">
            <a:xfrm rot="1363637">
              <a:off x="2139865" y="11639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5" name="矩形 286"/>
            <p:cNvSpPr>
              <a:spLocks noChangeArrowheads="1"/>
            </p:cNvSpPr>
            <p:nvPr/>
          </p:nvSpPr>
          <p:spPr bwMode="auto">
            <a:xfrm rot="1581818">
              <a:off x="2226531" y="1559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6" name="矩形 287"/>
            <p:cNvSpPr>
              <a:spLocks noChangeArrowheads="1"/>
            </p:cNvSpPr>
            <p:nvPr/>
          </p:nvSpPr>
          <p:spPr bwMode="auto">
            <a:xfrm rot="1800000">
              <a:off x="2310512" y="20096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7" name="矩形 288"/>
            <p:cNvSpPr>
              <a:spLocks noChangeArrowheads="1"/>
            </p:cNvSpPr>
            <p:nvPr/>
          </p:nvSpPr>
          <p:spPr bwMode="auto">
            <a:xfrm rot="2018182">
              <a:off x="2391471" y="2512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8" name="矩形 289"/>
            <p:cNvSpPr>
              <a:spLocks noChangeArrowheads="1"/>
            </p:cNvSpPr>
            <p:nvPr/>
          </p:nvSpPr>
          <p:spPr bwMode="auto">
            <a:xfrm rot="2236364">
              <a:off x="2469080" y="30646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9" name="矩形 290"/>
            <p:cNvSpPr>
              <a:spLocks noChangeArrowheads="1"/>
            </p:cNvSpPr>
            <p:nvPr/>
          </p:nvSpPr>
          <p:spPr bwMode="auto">
            <a:xfrm rot="2454545">
              <a:off x="2543029" y="3665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0" name="矩形 291"/>
            <p:cNvSpPr>
              <a:spLocks noChangeArrowheads="1"/>
            </p:cNvSpPr>
            <p:nvPr/>
          </p:nvSpPr>
          <p:spPr bwMode="auto">
            <a:xfrm rot="2672727">
              <a:off x="2613018" y="4311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1" name="矩形 292"/>
            <p:cNvSpPr>
              <a:spLocks noChangeArrowheads="1"/>
            </p:cNvSpPr>
            <p:nvPr/>
          </p:nvSpPr>
          <p:spPr bwMode="auto">
            <a:xfrm rot="2890909">
              <a:off x="2678766" y="500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" name="矩形 293"/>
            <p:cNvSpPr>
              <a:spLocks noChangeArrowheads="1"/>
            </p:cNvSpPr>
            <p:nvPr/>
          </p:nvSpPr>
          <p:spPr bwMode="auto">
            <a:xfrm rot="3109091">
              <a:off x="2740009" y="5731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" name="矩形 294"/>
            <p:cNvSpPr>
              <a:spLocks noChangeArrowheads="1"/>
            </p:cNvSpPr>
            <p:nvPr/>
          </p:nvSpPr>
          <p:spPr bwMode="auto">
            <a:xfrm rot="3327274">
              <a:off x="2796499" y="64985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4" name="矩形 295"/>
            <p:cNvSpPr>
              <a:spLocks noChangeArrowheads="1"/>
            </p:cNvSpPr>
            <p:nvPr/>
          </p:nvSpPr>
          <p:spPr bwMode="auto">
            <a:xfrm rot="3545455">
              <a:off x="2848008" y="7300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5" name="矩形 296"/>
            <p:cNvSpPr>
              <a:spLocks noChangeArrowheads="1"/>
            </p:cNvSpPr>
            <p:nvPr/>
          </p:nvSpPr>
          <p:spPr bwMode="auto">
            <a:xfrm rot="3763637">
              <a:off x="2894332" y="81326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6" name="矩形 297"/>
            <p:cNvSpPr>
              <a:spLocks noChangeArrowheads="1"/>
            </p:cNvSpPr>
            <p:nvPr/>
          </p:nvSpPr>
          <p:spPr bwMode="auto">
            <a:xfrm rot="3981819">
              <a:off x="2935281" y="8992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7" name="矩形 298"/>
            <p:cNvSpPr>
              <a:spLocks noChangeArrowheads="1"/>
            </p:cNvSpPr>
            <p:nvPr/>
          </p:nvSpPr>
          <p:spPr bwMode="auto">
            <a:xfrm rot="4200000">
              <a:off x="2970691" y="9877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8" name="矩形 299"/>
            <p:cNvSpPr>
              <a:spLocks noChangeArrowheads="1"/>
            </p:cNvSpPr>
            <p:nvPr/>
          </p:nvSpPr>
          <p:spPr bwMode="auto">
            <a:xfrm rot="4418182">
              <a:off x="3000421" y="107825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9" name="矩形 300"/>
            <p:cNvSpPr>
              <a:spLocks noChangeArrowheads="1"/>
            </p:cNvSpPr>
            <p:nvPr/>
          </p:nvSpPr>
          <p:spPr bwMode="auto">
            <a:xfrm rot="4636364">
              <a:off x="3024349" y="117048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0" name="矩形 301"/>
            <p:cNvSpPr>
              <a:spLocks noChangeArrowheads="1"/>
            </p:cNvSpPr>
            <p:nvPr/>
          </p:nvSpPr>
          <p:spPr bwMode="auto">
            <a:xfrm rot="4854546">
              <a:off x="3042380" y="126403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1" name="矩形 302"/>
            <p:cNvSpPr>
              <a:spLocks noChangeArrowheads="1"/>
            </p:cNvSpPr>
            <p:nvPr/>
          </p:nvSpPr>
          <p:spPr bwMode="auto">
            <a:xfrm rot="5072727">
              <a:off x="3054442" y="135854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" name="矩形 303"/>
            <p:cNvSpPr>
              <a:spLocks noChangeArrowheads="1"/>
            </p:cNvSpPr>
            <p:nvPr/>
          </p:nvSpPr>
          <p:spPr bwMode="auto">
            <a:xfrm rot="5290909">
              <a:off x="3060484" y="14536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" name="矩形 304"/>
            <p:cNvSpPr>
              <a:spLocks noChangeArrowheads="1"/>
            </p:cNvSpPr>
            <p:nvPr/>
          </p:nvSpPr>
          <p:spPr bwMode="auto">
            <a:xfrm rot="5509091">
              <a:off x="3060484" y="15489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" name="矩形 305"/>
            <p:cNvSpPr>
              <a:spLocks noChangeArrowheads="1"/>
            </p:cNvSpPr>
            <p:nvPr/>
          </p:nvSpPr>
          <p:spPr bwMode="auto">
            <a:xfrm rot="5727274">
              <a:off x="3054442" y="16439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5" name="矩形 306"/>
            <p:cNvSpPr>
              <a:spLocks noChangeArrowheads="1"/>
            </p:cNvSpPr>
            <p:nvPr/>
          </p:nvSpPr>
          <p:spPr bwMode="auto">
            <a:xfrm rot="5945456">
              <a:off x="3042380" y="17385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6" name="矩形 307"/>
            <p:cNvSpPr>
              <a:spLocks noChangeArrowheads="1"/>
            </p:cNvSpPr>
            <p:nvPr/>
          </p:nvSpPr>
          <p:spPr bwMode="auto">
            <a:xfrm rot="6163637">
              <a:off x="3024349" y="183205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7" name="矩形 308"/>
            <p:cNvSpPr>
              <a:spLocks noChangeArrowheads="1"/>
            </p:cNvSpPr>
            <p:nvPr/>
          </p:nvSpPr>
          <p:spPr bwMode="auto">
            <a:xfrm rot="6381819">
              <a:off x="3000421" y="192427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8" name="矩形 309"/>
            <p:cNvSpPr>
              <a:spLocks noChangeArrowheads="1"/>
            </p:cNvSpPr>
            <p:nvPr/>
          </p:nvSpPr>
          <p:spPr bwMode="auto">
            <a:xfrm rot="6600000">
              <a:off x="2970691" y="20147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9" name="矩形 310"/>
            <p:cNvSpPr>
              <a:spLocks noChangeArrowheads="1"/>
            </p:cNvSpPr>
            <p:nvPr/>
          </p:nvSpPr>
          <p:spPr bwMode="auto">
            <a:xfrm rot="6818182">
              <a:off x="2935281" y="21032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0" name="矩形 311"/>
            <p:cNvSpPr>
              <a:spLocks noChangeArrowheads="1"/>
            </p:cNvSpPr>
            <p:nvPr/>
          </p:nvSpPr>
          <p:spPr bwMode="auto">
            <a:xfrm rot="7036364">
              <a:off x="2894332" y="218927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1" name="矩形 312"/>
            <p:cNvSpPr>
              <a:spLocks noChangeArrowheads="1"/>
            </p:cNvSpPr>
            <p:nvPr/>
          </p:nvSpPr>
          <p:spPr bwMode="auto">
            <a:xfrm rot="7254546">
              <a:off x="2848008" y="22725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" name="矩形 313"/>
            <p:cNvSpPr>
              <a:spLocks noChangeArrowheads="1"/>
            </p:cNvSpPr>
            <p:nvPr/>
          </p:nvSpPr>
          <p:spPr bwMode="auto">
            <a:xfrm rot="7472727">
              <a:off x="2796499" y="235268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3" name="矩形 314"/>
            <p:cNvSpPr>
              <a:spLocks noChangeArrowheads="1"/>
            </p:cNvSpPr>
            <p:nvPr/>
          </p:nvSpPr>
          <p:spPr bwMode="auto">
            <a:xfrm rot="7690909">
              <a:off x="2740009" y="24294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4" name="矩形 315"/>
            <p:cNvSpPr>
              <a:spLocks noChangeArrowheads="1"/>
            </p:cNvSpPr>
            <p:nvPr/>
          </p:nvSpPr>
          <p:spPr bwMode="auto">
            <a:xfrm rot="7909091">
              <a:off x="2678766" y="25023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5" name="矩形 316"/>
            <p:cNvSpPr>
              <a:spLocks noChangeArrowheads="1"/>
            </p:cNvSpPr>
            <p:nvPr/>
          </p:nvSpPr>
          <p:spPr bwMode="auto">
            <a:xfrm rot="8127274">
              <a:off x="2613018" y="25713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6" name="矩形 317"/>
            <p:cNvSpPr>
              <a:spLocks noChangeArrowheads="1"/>
            </p:cNvSpPr>
            <p:nvPr/>
          </p:nvSpPr>
          <p:spPr bwMode="auto">
            <a:xfrm rot="8345455">
              <a:off x="2543029" y="263599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7" name="矩形 318"/>
            <p:cNvSpPr>
              <a:spLocks noChangeArrowheads="1"/>
            </p:cNvSpPr>
            <p:nvPr/>
          </p:nvSpPr>
          <p:spPr bwMode="auto">
            <a:xfrm rot="8563638">
              <a:off x="2469080" y="269606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8" name="矩形 319"/>
            <p:cNvSpPr>
              <a:spLocks noChangeArrowheads="1"/>
            </p:cNvSpPr>
            <p:nvPr/>
          </p:nvSpPr>
          <p:spPr bwMode="auto">
            <a:xfrm rot="8781819">
              <a:off x="2391471" y="27513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9" name="矩形 320"/>
            <p:cNvSpPr>
              <a:spLocks noChangeArrowheads="1"/>
            </p:cNvSpPr>
            <p:nvPr/>
          </p:nvSpPr>
          <p:spPr bwMode="auto">
            <a:xfrm rot="9000000">
              <a:off x="2310512" y="28015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0" name="矩形 321"/>
            <p:cNvSpPr>
              <a:spLocks noChangeArrowheads="1"/>
            </p:cNvSpPr>
            <p:nvPr/>
          </p:nvSpPr>
          <p:spPr bwMode="auto">
            <a:xfrm rot="9218183">
              <a:off x="2226530" y="28465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1" name="矩形 322"/>
            <p:cNvSpPr>
              <a:spLocks noChangeArrowheads="1"/>
            </p:cNvSpPr>
            <p:nvPr/>
          </p:nvSpPr>
          <p:spPr bwMode="auto">
            <a:xfrm rot="9436364">
              <a:off x="2139865" y="28861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" name="矩形 323"/>
            <p:cNvSpPr>
              <a:spLocks noChangeArrowheads="1"/>
            </p:cNvSpPr>
            <p:nvPr/>
          </p:nvSpPr>
          <p:spPr bwMode="auto">
            <a:xfrm rot="9654547">
              <a:off x="2050862" y="292014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" name="矩形 324"/>
            <p:cNvSpPr>
              <a:spLocks noChangeArrowheads="1"/>
            </p:cNvSpPr>
            <p:nvPr/>
          </p:nvSpPr>
          <p:spPr bwMode="auto">
            <a:xfrm rot="9872728">
              <a:off x="1959883" y="29484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4" name="矩形 325"/>
            <p:cNvSpPr>
              <a:spLocks noChangeArrowheads="1"/>
            </p:cNvSpPr>
            <p:nvPr/>
          </p:nvSpPr>
          <p:spPr bwMode="auto">
            <a:xfrm rot="10090909">
              <a:off x="1867292" y="29708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5" name="矩形 326"/>
            <p:cNvSpPr>
              <a:spLocks noChangeArrowheads="1"/>
            </p:cNvSpPr>
            <p:nvPr/>
          </p:nvSpPr>
          <p:spPr bwMode="auto">
            <a:xfrm rot="10309091">
              <a:off x="1773464" y="29874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6" name="矩形 327"/>
            <p:cNvSpPr>
              <a:spLocks noChangeArrowheads="1"/>
            </p:cNvSpPr>
            <p:nvPr/>
          </p:nvSpPr>
          <p:spPr bwMode="auto">
            <a:xfrm rot="10527274">
              <a:off x="1678775" y="29980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7" name="矩形 328"/>
            <p:cNvSpPr>
              <a:spLocks noChangeArrowheads="1"/>
            </p:cNvSpPr>
            <p:nvPr/>
          </p:nvSpPr>
          <p:spPr bwMode="auto">
            <a:xfrm rot="10745455">
              <a:off x="1583606" y="30025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8" name="矩形 329"/>
            <p:cNvSpPr>
              <a:spLocks noChangeArrowheads="1"/>
            </p:cNvSpPr>
            <p:nvPr/>
          </p:nvSpPr>
          <p:spPr bwMode="auto">
            <a:xfrm rot="-10636362">
              <a:off x="1488342" y="30010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9" name="矩形 330"/>
            <p:cNvSpPr>
              <a:spLocks noChangeArrowheads="1"/>
            </p:cNvSpPr>
            <p:nvPr/>
          </p:nvSpPr>
          <p:spPr bwMode="auto">
            <a:xfrm rot="-10418181">
              <a:off x="1393365" y="29934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0" name="矩形 331"/>
            <p:cNvSpPr>
              <a:spLocks noChangeArrowheads="1"/>
            </p:cNvSpPr>
            <p:nvPr/>
          </p:nvSpPr>
          <p:spPr bwMode="auto">
            <a:xfrm rot="-10200000">
              <a:off x="1299059" y="297991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1" name="矩形 332"/>
            <p:cNvSpPr>
              <a:spLocks noChangeArrowheads="1"/>
            </p:cNvSpPr>
            <p:nvPr/>
          </p:nvSpPr>
          <p:spPr bwMode="auto">
            <a:xfrm rot="-9981817">
              <a:off x="1205802" y="29604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2" name="矩形 333"/>
            <p:cNvSpPr>
              <a:spLocks noChangeArrowheads="1"/>
            </p:cNvSpPr>
            <p:nvPr/>
          </p:nvSpPr>
          <p:spPr bwMode="auto">
            <a:xfrm rot="-9763636">
              <a:off x="1113971" y="293501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" name="矩形 334"/>
            <p:cNvSpPr>
              <a:spLocks noChangeArrowheads="1"/>
            </p:cNvSpPr>
            <p:nvPr/>
          </p:nvSpPr>
          <p:spPr bwMode="auto">
            <a:xfrm rot="-9545455">
              <a:off x="1023936" y="29038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4" name="矩形 335"/>
            <p:cNvSpPr>
              <a:spLocks noChangeArrowheads="1"/>
            </p:cNvSpPr>
            <p:nvPr/>
          </p:nvSpPr>
          <p:spPr bwMode="auto">
            <a:xfrm rot="-9327272">
              <a:off x="936056" y="2867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5" name="矩形 336"/>
            <p:cNvSpPr>
              <a:spLocks noChangeArrowheads="1"/>
            </p:cNvSpPr>
            <p:nvPr/>
          </p:nvSpPr>
          <p:spPr bwMode="auto">
            <a:xfrm rot="-9109091">
              <a:off x="850689" y="282473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6" name="矩形 337"/>
            <p:cNvSpPr>
              <a:spLocks noChangeArrowheads="1"/>
            </p:cNvSpPr>
            <p:nvPr/>
          </p:nvSpPr>
          <p:spPr bwMode="auto">
            <a:xfrm rot="-8890909">
              <a:off x="768179" y="27770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" name="矩形 338"/>
            <p:cNvSpPr>
              <a:spLocks noChangeArrowheads="1"/>
            </p:cNvSpPr>
            <p:nvPr/>
          </p:nvSpPr>
          <p:spPr bwMode="auto">
            <a:xfrm rot="-8672726">
              <a:off x="688854" y="27243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" name="矩形 339"/>
            <p:cNvSpPr>
              <a:spLocks noChangeArrowheads="1"/>
            </p:cNvSpPr>
            <p:nvPr/>
          </p:nvSpPr>
          <p:spPr bwMode="auto">
            <a:xfrm rot="-8454545">
              <a:off x="613037" y="26666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9" name="矩形 340"/>
            <p:cNvSpPr>
              <a:spLocks noChangeArrowheads="1"/>
            </p:cNvSpPr>
            <p:nvPr/>
          </p:nvSpPr>
          <p:spPr bwMode="auto">
            <a:xfrm rot="-8236362">
              <a:off x="541032" y="26042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0" name="矩形 341"/>
            <p:cNvSpPr>
              <a:spLocks noChangeArrowheads="1"/>
            </p:cNvSpPr>
            <p:nvPr/>
          </p:nvSpPr>
          <p:spPr bwMode="auto">
            <a:xfrm rot="-8018181">
              <a:off x="473129" y="2537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" name="矩形 342"/>
            <p:cNvSpPr>
              <a:spLocks noChangeArrowheads="1"/>
            </p:cNvSpPr>
            <p:nvPr/>
          </p:nvSpPr>
          <p:spPr bwMode="auto">
            <a:xfrm rot="-7800000">
              <a:off x="409602" y="246638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2" name="矩形 343"/>
            <p:cNvSpPr>
              <a:spLocks noChangeArrowheads="1"/>
            </p:cNvSpPr>
            <p:nvPr/>
          </p:nvSpPr>
          <p:spPr bwMode="auto">
            <a:xfrm rot="-7581817">
              <a:off x="350706" y="23914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" name="矩形 344"/>
            <p:cNvSpPr>
              <a:spLocks noChangeArrowheads="1"/>
            </p:cNvSpPr>
            <p:nvPr/>
          </p:nvSpPr>
          <p:spPr bwMode="auto">
            <a:xfrm rot="-7363636">
              <a:off x="296679" y="231301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" name="矩形 345"/>
            <p:cNvSpPr>
              <a:spLocks noChangeArrowheads="1"/>
            </p:cNvSpPr>
            <p:nvPr/>
          </p:nvSpPr>
          <p:spPr bwMode="auto">
            <a:xfrm rot="-7145455">
              <a:off x="247738" y="223127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5" name="矩形 346"/>
            <p:cNvSpPr>
              <a:spLocks noChangeArrowheads="1"/>
            </p:cNvSpPr>
            <p:nvPr/>
          </p:nvSpPr>
          <p:spPr bwMode="auto">
            <a:xfrm rot="-6927272">
              <a:off x="204080" y="21465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6" name="矩形 347"/>
            <p:cNvSpPr>
              <a:spLocks noChangeArrowheads="1"/>
            </p:cNvSpPr>
            <p:nvPr/>
          </p:nvSpPr>
          <p:spPr bwMode="auto">
            <a:xfrm rot="-6709091">
              <a:off x="165881" y="205930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7" name="矩形 348"/>
            <p:cNvSpPr>
              <a:spLocks noChangeArrowheads="1"/>
            </p:cNvSpPr>
            <p:nvPr/>
          </p:nvSpPr>
          <p:spPr bwMode="auto">
            <a:xfrm rot="-6490908">
              <a:off x="133294" y="196977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8" name="矩形 349"/>
            <p:cNvSpPr>
              <a:spLocks noChangeArrowheads="1"/>
            </p:cNvSpPr>
            <p:nvPr/>
          </p:nvSpPr>
          <p:spPr bwMode="auto">
            <a:xfrm rot="-6272726">
              <a:off x="106452" y="187835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9" name="矩形 350"/>
            <p:cNvSpPr>
              <a:spLocks noChangeArrowheads="1"/>
            </p:cNvSpPr>
            <p:nvPr/>
          </p:nvSpPr>
          <p:spPr bwMode="auto">
            <a:xfrm rot="-6054545">
              <a:off x="85461" y="17854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0" name="矩形 351"/>
            <p:cNvSpPr>
              <a:spLocks noChangeArrowheads="1"/>
            </p:cNvSpPr>
            <p:nvPr/>
          </p:nvSpPr>
          <p:spPr bwMode="auto">
            <a:xfrm rot="-5836362">
              <a:off x="70408" y="16913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1" name="矩形 352"/>
            <p:cNvSpPr>
              <a:spLocks noChangeArrowheads="1"/>
            </p:cNvSpPr>
            <p:nvPr/>
          </p:nvSpPr>
          <p:spPr bwMode="auto">
            <a:xfrm rot="-5618181">
              <a:off x="61351" y="159649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52" name="椭圆 353"/>
          <p:cNvSpPr>
            <a:spLocks noChangeArrowheads="1"/>
          </p:cNvSpPr>
          <p:nvPr/>
        </p:nvSpPr>
        <p:spPr bwMode="auto">
          <a:xfrm>
            <a:off x="-725488" y="2097088"/>
            <a:ext cx="1265238" cy="1265237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" name="任意多边形 13"/>
          <p:cNvSpPr>
            <a:spLocks noChangeArrowheads="1"/>
          </p:cNvSpPr>
          <p:nvPr/>
        </p:nvSpPr>
        <p:spPr bwMode="auto">
          <a:xfrm>
            <a:off x="1036930" y="1294065"/>
            <a:ext cx="1771650" cy="304800"/>
          </a:xfrm>
          <a:custGeom>
            <a:avLst/>
            <a:gdLst>
              <a:gd name="T0" fmla="*/ 0 w 1770743"/>
              <a:gd name="T1" fmla="*/ 304800 h 304800"/>
              <a:gd name="T2" fmla="*/ 493739 w 1770743"/>
              <a:gd name="T3" fmla="*/ 0 h 304800"/>
              <a:gd name="T4" fmla="*/ 1771650 w 1770743"/>
              <a:gd name="T5" fmla="*/ 0 h 304800"/>
              <a:gd name="T6" fmla="*/ 0 60000 65536"/>
              <a:gd name="T7" fmla="*/ 0 60000 65536"/>
              <a:gd name="T8" fmla="*/ 0 60000 65536"/>
              <a:gd name="T9" fmla="*/ 0 w 1770743"/>
              <a:gd name="T10" fmla="*/ 0 h 304800"/>
              <a:gd name="T11" fmla="*/ 1770743 w 1770743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0743" h="304800">
                <a:moveTo>
                  <a:pt x="0" y="304800"/>
                </a:moveTo>
                <a:lnTo>
                  <a:pt x="493486" y="0"/>
                </a:lnTo>
                <a:lnTo>
                  <a:pt x="1770743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5" name="矩形 14"/>
          <p:cNvSpPr>
            <a:spLocks noChangeArrowheads="1"/>
          </p:cNvSpPr>
          <p:nvPr/>
        </p:nvSpPr>
        <p:spPr bwMode="auto">
          <a:xfrm>
            <a:off x="2745080" y="1111503"/>
            <a:ext cx="390525" cy="392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" name="矩形 358"/>
          <p:cNvSpPr>
            <a:spLocks noChangeArrowheads="1"/>
          </p:cNvSpPr>
          <p:nvPr/>
        </p:nvSpPr>
        <p:spPr bwMode="auto">
          <a:xfrm>
            <a:off x="3283243" y="1014665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）用户与界面之间的交互方式</a:t>
            </a:r>
            <a:endParaRPr lang="zh-CN" altLang="en-US" sz="1600" dirty="0" smtClean="0"/>
          </a:p>
        </p:txBody>
      </p:sp>
      <p:sp useBgFill="1">
        <p:nvSpPr>
          <p:cNvPr id="157" name="KSO_Shape"/>
          <p:cNvSpPr>
            <a:spLocks noChangeArrowheads="1"/>
          </p:cNvSpPr>
          <p:nvPr/>
        </p:nvSpPr>
        <p:spPr bwMode="auto">
          <a:xfrm>
            <a:off x="2822868" y="1206753"/>
            <a:ext cx="234950" cy="201612"/>
          </a:xfrm>
          <a:custGeom>
            <a:avLst/>
            <a:gdLst>
              <a:gd name="T0" fmla="*/ 2147483646 w 10900"/>
              <a:gd name="T1" fmla="*/ 2147483646 h 9319"/>
              <a:gd name="T2" fmla="*/ 2147483646 w 10900"/>
              <a:gd name="T3" fmla="*/ 2147483646 h 9319"/>
              <a:gd name="T4" fmla="*/ 2147483646 w 10900"/>
              <a:gd name="T5" fmla="*/ 2147483646 h 9319"/>
              <a:gd name="T6" fmla="*/ 2147483646 w 10900"/>
              <a:gd name="T7" fmla="*/ 2147483646 h 9319"/>
              <a:gd name="T8" fmla="*/ 2147483646 w 10900"/>
              <a:gd name="T9" fmla="*/ 2147483646 h 9319"/>
              <a:gd name="T10" fmla="*/ 2147483646 w 10900"/>
              <a:gd name="T11" fmla="*/ 2147483646 h 9319"/>
              <a:gd name="T12" fmla="*/ 2147483646 w 10900"/>
              <a:gd name="T13" fmla="*/ 2147483646 h 9319"/>
              <a:gd name="T14" fmla="*/ 2147483646 w 10900"/>
              <a:gd name="T15" fmla="*/ 2147483646 h 9319"/>
              <a:gd name="T16" fmla="*/ 2147483646 w 10900"/>
              <a:gd name="T17" fmla="*/ 2147483646 h 9319"/>
              <a:gd name="T18" fmla="*/ 2147483646 w 10900"/>
              <a:gd name="T19" fmla="*/ 2147483646 h 9319"/>
              <a:gd name="T20" fmla="*/ 2147483646 w 10900"/>
              <a:gd name="T21" fmla="*/ 2147483646 h 9319"/>
              <a:gd name="T22" fmla="*/ 2147483646 w 10900"/>
              <a:gd name="T23" fmla="*/ 2147483646 h 9319"/>
              <a:gd name="T24" fmla="*/ 2147483646 w 10900"/>
              <a:gd name="T25" fmla="*/ 2147483646 h 9319"/>
              <a:gd name="T26" fmla="*/ 2147483646 w 10900"/>
              <a:gd name="T27" fmla="*/ 2147483646 h 9319"/>
              <a:gd name="T28" fmla="*/ 2147483646 w 10900"/>
              <a:gd name="T29" fmla="*/ 2147483646 h 9319"/>
              <a:gd name="T30" fmla="*/ 2147483646 w 10900"/>
              <a:gd name="T31" fmla="*/ 2147483646 h 9319"/>
              <a:gd name="T32" fmla="*/ 2147483646 w 10900"/>
              <a:gd name="T33" fmla="*/ 2147483646 h 9319"/>
              <a:gd name="T34" fmla="*/ 2147483646 w 10900"/>
              <a:gd name="T35" fmla="*/ 2147483646 h 9319"/>
              <a:gd name="T36" fmla="*/ 2147483646 w 10900"/>
              <a:gd name="T37" fmla="*/ 2147483646 h 9319"/>
              <a:gd name="T38" fmla="*/ 2147483646 w 10900"/>
              <a:gd name="T39" fmla="*/ 2147483646 h 9319"/>
              <a:gd name="T40" fmla="*/ 2147483646 w 10900"/>
              <a:gd name="T41" fmla="*/ 2147483646 h 9319"/>
              <a:gd name="T42" fmla="*/ 2147483646 w 10900"/>
              <a:gd name="T43" fmla="*/ 2147483646 h 9319"/>
              <a:gd name="T44" fmla="*/ 2147483646 w 10900"/>
              <a:gd name="T45" fmla="*/ 2147483646 h 9319"/>
              <a:gd name="T46" fmla="*/ 2147483646 w 10900"/>
              <a:gd name="T47" fmla="*/ 2147483646 h 9319"/>
              <a:gd name="T48" fmla="*/ 2147483646 w 10900"/>
              <a:gd name="T49" fmla="*/ 2147483646 h 9319"/>
              <a:gd name="T50" fmla="*/ 2147483646 w 10900"/>
              <a:gd name="T51" fmla="*/ 2147483646 h 9319"/>
              <a:gd name="T52" fmla="*/ 2147483646 w 10900"/>
              <a:gd name="T53" fmla="*/ 2147483646 h 9319"/>
              <a:gd name="T54" fmla="*/ 2147483646 w 10900"/>
              <a:gd name="T55" fmla="*/ 2147483646 h 9319"/>
              <a:gd name="T56" fmla="*/ 2147483646 w 10900"/>
              <a:gd name="T57" fmla="*/ 2147483646 h 9319"/>
              <a:gd name="T58" fmla="*/ 2147483646 w 10900"/>
              <a:gd name="T59" fmla="*/ 2147483646 h 9319"/>
              <a:gd name="T60" fmla="*/ 2147483646 w 10900"/>
              <a:gd name="T61" fmla="*/ 2147483646 h 9319"/>
              <a:gd name="T62" fmla="*/ 2147483646 w 10900"/>
              <a:gd name="T63" fmla="*/ 2147483646 h 9319"/>
              <a:gd name="T64" fmla="*/ 2147483646 w 10900"/>
              <a:gd name="T65" fmla="*/ 2147483646 h 9319"/>
              <a:gd name="T66" fmla="*/ 2147483646 w 10900"/>
              <a:gd name="T67" fmla="*/ 2147483646 h 9319"/>
              <a:gd name="T68" fmla="*/ 2147483646 w 10900"/>
              <a:gd name="T69" fmla="*/ 2147483646 h 9319"/>
              <a:gd name="T70" fmla="*/ 2147483646 w 10900"/>
              <a:gd name="T71" fmla="*/ 2147483646 h 9319"/>
              <a:gd name="T72" fmla="*/ 2147483646 w 10900"/>
              <a:gd name="T73" fmla="*/ 2147483646 h 9319"/>
              <a:gd name="T74" fmla="*/ 2147483646 w 10900"/>
              <a:gd name="T75" fmla="*/ 2147483646 h 9319"/>
              <a:gd name="T76" fmla="*/ 2147483646 w 10900"/>
              <a:gd name="T77" fmla="*/ 2147483646 h 9319"/>
              <a:gd name="T78" fmla="*/ 2147483646 w 10900"/>
              <a:gd name="T79" fmla="*/ 2147483646 h 9319"/>
              <a:gd name="T80" fmla="*/ 2147483646 w 10900"/>
              <a:gd name="T81" fmla="*/ 2147483646 h 9319"/>
              <a:gd name="T82" fmla="*/ 2147483646 w 10900"/>
              <a:gd name="T83" fmla="*/ 2147483646 h 9319"/>
              <a:gd name="T84" fmla="*/ 2147483646 w 10900"/>
              <a:gd name="T85" fmla="*/ 2147483646 h 9319"/>
              <a:gd name="T86" fmla="*/ 2147483646 w 10900"/>
              <a:gd name="T87" fmla="*/ 2147483646 h 9319"/>
              <a:gd name="T88" fmla="*/ 2147483646 w 10900"/>
              <a:gd name="T89" fmla="*/ 2147483646 h 9319"/>
              <a:gd name="T90" fmla="*/ 2147483646 w 10900"/>
              <a:gd name="T91" fmla="*/ 2147483646 h 9319"/>
              <a:gd name="T92" fmla="*/ 2147483646 w 10900"/>
              <a:gd name="T93" fmla="*/ 2147483646 h 9319"/>
              <a:gd name="T94" fmla="*/ 2147483646 w 10900"/>
              <a:gd name="T95" fmla="*/ 2147483646 h 9319"/>
              <a:gd name="T96" fmla="*/ 2147483646 w 10900"/>
              <a:gd name="T97" fmla="*/ 2147483646 h 9319"/>
              <a:gd name="T98" fmla="*/ 2147483646 w 10900"/>
              <a:gd name="T99" fmla="*/ 2147483646 h 9319"/>
              <a:gd name="T100" fmla="*/ 2147483646 w 10900"/>
              <a:gd name="T101" fmla="*/ 2147483646 h 9319"/>
              <a:gd name="T102" fmla="*/ 2147483646 w 10900"/>
              <a:gd name="T103" fmla="*/ 2147483646 h 9319"/>
              <a:gd name="T104" fmla="*/ 2147483646 w 10900"/>
              <a:gd name="T105" fmla="*/ 2147483646 h 9319"/>
              <a:gd name="T106" fmla="*/ 2147483646 w 10900"/>
              <a:gd name="T107" fmla="*/ 2147483646 h 9319"/>
              <a:gd name="T108" fmla="*/ 2147483646 w 10900"/>
              <a:gd name="T109" fmla="*/ 2147483646 h 9319"/>
              <a:gd name="T110" fmla="*/ 2147483646 w 10900"/>
              <a:gd name="T111" fmla="*/ 2147483646 h 9319"/>
              <a:gd name="T112" fmla="*/ 2147483646 w 10900"/>
              <a:gd name="T113" fmla="*/ 2147483646 h 9319"/>
              <a:gd name="T114" fmla="*/ 2147483646 w 10900"/>
              <a:gd name="T115" fmla="*/ 2147483646 h 9319"/>
              <a:gd name="T116" fmla="*/ 2147483646 w 10900"/>
              <a:gd name="T117" fmla="*/ 2147483646 h 9319"/>
              <a:gd name="T118" fmla="*/ 2147483646 w 10900"/>
              <a:gd name="T119" fmla="*/ 2147483646 h 9319"/>
              <a:gd name="T120" fmla="*/ 2147483646 w 10900"/>
              <a:gd name="T121" fmla="*/ 2147483646 h 9319"/>
              <a:gd name="T122" fmla="*/ 2147483646 w 10900"/>
              <a:gd name="T123" fmla="*/ 2147483646 h 931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900"/>
              <a:gd name="T187" fmla="*/ 0 h 9319"/>
              <a:gd name="T188" fmla="*/ 10900 w 10900"/>
              <a:gd name="T189" fmla="*/ 9319 h 931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900" h="9319">
                <a:moveTo>
                  <a:pt x="776" y="0"/>
                </a:moveTo>
                <a:lnTo>
                  <a:pt x="796" y="0"/>
                </a:lnTo>
                <a:lnTo>
                  <a:pt x="904" y="2"/>
                </a:lnTo>
                <a:lnTo>
                  <a:pt x="1011" y="6"/>
                </a:lnTo>
                <a:lnTo>
                  <a:pt x="1117" y="13"/>
                </a:lnTo>
                <a:lnTo>
                  <a:pt x="1222" y="21"/>
                </a:lnTo>
                <a:lnTo>
                  <a:pt x="1327" y="33"/>
                </a:lnTo>
                <a:lnTo>
                  <a:pt x="1431" y="46"/>
                </a:lnTo>
                <a:lnTo>
                  <a:pt x="1535" y="62"/>
                </a:lnTo>
                <a:lnTo>
                  <a:pt x="1637" y="80"/>
                </a:lnTo>
                <a:lnTo>
                  <a:pt x="1738" y="100"/>
                </a:lnTo>
                <a:lnTo>
                  <a:pt x="1840" y="123"/>
                </a:lnTo>
                <a:lnTo>
                  <a:pt x="1940" y="148"/>
                </a:lnTo>
                <a:lnTo>
                  <a:pt x="2039" y="175"/>
                </a:lnTo>
                <a:lnTo>
                  <a:pt x="2137" y="203"/>
                </a:lnTo>
                <a:lnTo>
                  <a:pt x="2235" y="234"/>
                </a:lnTo>
                <a:lnTo>
                  <a:pt x="2331" y="267"/>
                </a:lnTo>
                <a:lnTo>
                  <a:pt x="2427" y="303"/>
                </a:lnTo>
                <a:lnTo>
                  <a:pt x="2522" y="339"/>
                </a:lnTo>
                <a:lnTo>
                  <a:pt x="2615" y="379"/>
                </a:lnTo>
                <a:lnTo>
                  <a:pt x="2708" y="420"/>
                </a:lnTo>
                <a:lnTo>
                  <a:pt x="2800" y="464"/>
                </a:lnTo>
                <a:lnTo>
                  <a:pt x="2890" y="508"/>
                </a:lnTo>
                <a:lnTo>
                  <a:pt x="2980" y="556"/>
                </a:lnTo>
                <a:lnTo>
                  <a:pt x="3068" y="604"/>
                </a:lnTo>
                <a:lnTo>
                  <a:pt x="3155" y="655"/>
                </a:lnTo>
                <a:lnTo>
                  <a:pt x="3240" y="707"/>
                </a:lnTo>
                <a:lnTo>
                  <a:pt x="3326" y="762"/>
                </a:lnTo>
                <a:lnTo>
                  <a:pt x="3408" y="817"/>
                </a:lnTo>
                <a:lnTo>
                  <a:pt x="3490" y="875"/>
                </a:lnTo>
                <a:lnTo>
                  <a:pt x="3572" y="935"/>
                </a:lnTo>
                <a:lnTo>
                  <a:pt x="3651" y="996"/>
                </a:lnTo>
                <a:lnTo>
                  <a:pt x="3729" y="1059"/>
                </a:lnTo>
                <a:lnTo>
                  <a:pt x="3805" y="1123"/>
                </a:lnTo>
                <a:lnTo>
                  <a:pt x="3881" y="1189"/>
                </a:lnTo>
                <a:lnTo>
                  <a:pt x="3954" y="1256"/>
                </a:lnTo>
                <a:lnTo>
                  <a:pt x="4027" y="1325"/>
                </a:lnTo>
                <a:lnTo>
                  <a:pt x="4098" y="1396"/>
                </a:lnTo>
                <a:lnTo>
                  <a:pt x="4167" y="1468"/>
                </a:lnTo>
                <a:lnTo>
                  <a:pt x="4234" y="1542"/>
                </a:lnTo>
                <a:lnTo>
                  <a:pt x="4301" y="1616"/>
                </a:lnTo>
                <a:lnTo>
                  <a:pt x="4366" y="1693"/>
                </a:lnTo>
                <a:lnTo>
                  <a:pt x="4429" y="1771"/>
                </a:lnTo>
                <a:lnTo>
                  <a:pt x="4490" y="1850"/>
                </a:lnTo>
                <a:lnTo>
                  <a:pt x="4550" y="1931"/>
                </a:lnTo>
                <a:lnTo>
                  <a:pt x="4608" y="2013"/>
                </a:lnTo>
                <a:lnTo>
                  <a:pt x="4664" y="2095"/>
                </a:lnTo>
                <a:lnTo>
                  <a:pt x="4719" y="2179"/>
                </a:lnTo>
                <a:lnTo>
                  <a:pt x="4772" y="2266"/>
                </a:lnTo>
                <a:lnTo>
                  <a:pt x="4823" y="2352"/>
                </a:lnTo>
                <a:lnTo>
                  <a:pt x="4872" y="2440"/>
                </a:lnTo>
                <a:lnTo>
                  <a:pt x="4920" y="2530"/>
                </a:lnTo>
                <a:lnTo>
                  <a:pt x="4965" y="2620"/>
                </a:lnTo>
                <a:lnTo>
                  <a:pt x="5009" y="2711"/>
                </a:lnTo>
                <a:lnTo>
                  <a:pt x="5050" y="2803"/>
                </a:lnTo>
                <a:lnTo>
                  <a:pt x="5089" y="2897"/>
                </a:lnTo>
                <a:lnTo>
                  <a:pt x="5127" y="2991"/>
                </a:lnTo>
                <a:lnTo>
                  <a:pt x="5162" y="3087"/>
                </a:lnTo>
                <a:lnTo>
                  <a:pt x="5196" y="3183"/>
                </a:lnTo>
                <a:lnTo>
                  <a:pt x="5227" y="3280"/>
                </a:lnTo>
                <a:lnTo>
                  <a:pt x="5257" y="3378"/>
                </a:lnTo>
                <a:lnTo>
                  <a:pt x="5284" y="3478"/>
                </a:lnTo>
                <a:lnTo>
                  <a:pt x="5309" y="3578"/>
                </a:lnTo>
                <a:lnTo>
                  <a:pt x="5332" y="3679"/>
                </a:lnTo>
                <a:lnTo>
                  <a:pt x="5353" y="3781"/>
                </a:lnTo>
                <a:lnTo>
                  <a:pt x="5371" y="3882"/>
                </a:lnTo>
                <a:lnTo>
                  <a:pt x="8249" y="3882"/>
                </a:lnTo>
                <a:lnTo>
                  <a:pt x="7100" y="2733"/>
                </a:lnTo>
                <a:lnTo>
                  <a:pt x="7073" y="2705"/>
                </a:lnTo>
                <a:lnTo>
                  <a:pt x="7047" y="2675"/>
                </a:lnTo>
                <a:lnTo>
                  <a:pt x="7023" y="2643"/>
                </a:lnTo>
                <a:lnTo>
                  <a:pt x="7000" y="2613"/>
                </a:lnTo>
                <a:lnTo>
                  <a:pt x="6980" y="2579"/>
                </a:lnTo>
                <a:lnTo>
                  <a:pt x="6961" y="2546"/>
                </a:lnTo>
                <a:lnTo>
                  <a:pt x="6945" y="2512"/>
                </a:lnTo>
                <a:lnTo>
                  <a:pt x="6929" y="2476"/>
                </a:lnTo>
                <a:lnTo>
                  <a:pt x="6916" y="2442"/>
                </a:lnTo>
                <a:lnTo>
                  <a:pt x="6905" y="2405"/>
                </a:lnTo>
                <a:lnTo>
                  <a:pt x="6895" y="2370"/>
                </a:lnTo>
                <a:lnTo>
                  <a:pt x="6887" y="2333"/>
                </a:lnTo>
                <a:lnTo>
                  <a:pt x="6881" y="2297"/>
                </a:lnTo>
                <a:lnTo>
                  <a:pt x="6876" y="2259"/>
                </a:lnTo>
                <a:lnTo>
                  <a:pt x="6874" y="2222"/>
                </a:lnTo>
                <a:lnTo>
                  <a:pt x="6873" y="2184"/>
                </a:lnTo>
                <a:lnTo>
                  <a:pt x="6874" y="2147"/>
                </a:lnTo>
                <a:lnTo>
                  <a:pt x="6876" y="2110"/>
                </a:lnTo>
                <a:lnTo>
                  <a:pt x="6881" y="2073"/>
                </a:lnTo>
                <a:lnTo>
                  <a:pt x="6887" y="2036"/>
                </a:lnTo>
                <a:lnTo>
                  <a:pt x="6895" y="2000"/>
                </a:lnTo>
                <a:lnTo>
                  <a:pt x="6905" y="1963"/>
                </a:lnTo>
                <a:lnTo>
                  <a:pt x="6916" y="1927"/>
                </a:lnTo>
                <a:lnTo>
                  <a:pt x="6929" y="1892"/>
                </a:lnTo>
                <a:lnTo>
                  <a:pt x="6945" y="1858"/>
                </a:lnTo>
                <a:lnTo>
                  <a:pt x="6961" y="1823"/>
                </a:lnTo>
                <a:lnTo>
                  <a:pt x="6980" y="1789"/>
                </a:lnTo>
                <a:lnTo>
                  <a:pt x="7000" y="1757"/>
                </a:lnTo>
                <a:lnTo>
                  <a:pt x="7023" y="1725"/>
                </a:lnTo>
                <a:lnTo>
                  <a:pt x="7047" y="1694"/>
                </a:lnTo>
                <a:lnTo>
                  <a:pt x="7073" y="1665"/>
                </a:lnTo>
                <a:lnTo>
                  <a:pt x="7100" y="1635"/>
                </a:lnTo>
                <a:lnTo>
                  <a:pt x="7128" y="1608"/>
                </a:lnTo>
                <a:lnTo>
                  <a:pt x="7158" y="1582"/>
                </a:lnTo>
                <a:lnTo>
                  <a:pt x="7190" y="1558"/>
                </a:lnTo>
                <a:lnTo>
                  <a:pt x="7222" y="1536"/>
                </a:lnTo>
                <a:lnTo>
                  <a:pt x="7254" y="1516"/>
                </a:lnTo>
                <a:lnTo>
                  <a:pt x="7287" y="1498"/>
                </a:lnTo>
                <a:lnTo>
                  <a:pt x="7321" y="1480"/>
                </a:lnTo>
                <a:lnTo>
                  <a:pt x="7357" y="1466"/>
                </a:lnTo>
                <a:lnTo>
                  <a:pt x="7391" y="1452"/>
                </a:lnTo>
                <a:lnTo>
                  <a:pt x="7428" y="1441"/>
                </a:lnTo>
                <a:lnTo>
                  <a:pt x="7463" y="1432"/>
                </a:lnTo>
                <a:lnTo>
                  <a:pt x="7500" y="1423"/>
                </a:lnTo>
                <a:lnTo>
                  <a:pt x="7537" y="1417"/>
                </a:lnTo>
                <a:lnTo>
                  <a:pt x="7574" y="1413"/>
                </a:lnTo>
                <a:lnTo>
                  <a:pt x="7611" y="1410"/>
                </a:lnTo>
                <a:lnTo>
                  <a:pt x="7649" y="1409"/>
                </a:lnTo>
                <a:lnTo>
                  <a:pt x="7686" y="1410"/>
                </a:lnTo>
                <a:lnTo>
                  <a:pt x="7724" y="1413"/>
                </a:lnTo>
                <a:lnTo>
                  <a:pt x="7760" y="1417"/>
                </a:lnTo>
                <a:lnTo>
                  <a:pt x="7797" y="1423"/>
                </a:lnTo>
                <a:lnTo>
                  <a:pt x="7834" y="1432"/>
                </a:lnTo>
                <a:lnTo>
                  <a:pt x="7870" y="1441"/>
                </a:lnTo>
                <a:lnTo>
                  <a:pt x="7906" y="1452"/>
                </a:lnTo>
                <a:lnTo>
                  <a:pt x="7941" y="1466"/>
                </a:lnTo>
                <a:lnTo>
                  <a:pt x="7976" y="1480"/>
                </a:lnTo>
                <a:lnTo>
                  <a:pt x="8010" y="1498"/>
                </a:lnTo>
                <a:lnTo>
                  <a:pt x="8044" y="1516"/>
                </a:lnTo>
                <a:lnTo>
                  <a:pt x="8076" y="1536"/>
                </a:lnTo>
                <a:lnTo>
                  <a:pt x="8108" y="1558"/>
                </a:lnTo>
                <a:lnTo>
                  <a:pt x="8139" y="1582"/>
                </a:lnTo>
                <a:lnTo>
                  <a:pt x="8169" y="1608"/>
                </a:lnTo>
                <a:lnTo>
                  <a:pt x="8198" y="1635"/>
                </a:lnTo>
                <a:lnTo>
                  <a:pt x="10641" y="4078"/>
                </a:lnTo>
                <a:lnTo>
                  <a:pt x="10658" y="4093"/>
                </a:lnTo>
                <a:lnTo>
                  <a:pt x="10674" y="4110"/>
                </a:lnTo>
                <a:lnTo>
                  <a:pt x="10698" y="4134"/>
                </a:lnTo>
                <a:lnTo>
                  <a:pt x="10720" y="4160"/>
                </a:lnTo>
                <a:lnTo>
                  <a:pt x="10742" y="4186"/>
                </a:lnTo>
                <a:lnTo>
                  <a:pt x="10762" y="4214"/>
                </a:lnTo>
                <a:lnTo>
                  <a:pt x="10779" y="4241"/>
                </a:lnTo>
                <a:lnTo>
                  <a:pt x="10797" y="4269"/>
                </a:lnTo>
                <a:lnTo>
                  <a:pt x="10813" y="4299"/>
                </a:lnTo>
                <a:lnTo>
                  <a:pt x="10828" y="4328"/>
                </a:lnTo>
                <a:lnTo>
                  <a:pt x="10841" y="4358"/>
                </a:lnTo>
                <a:lnTo>
                  <a:pt x="10853" y="4389"/>
                </a:lnTo>
                <a:lnTo>
                  <a:pt x="10863" y="4420"/>
                </a:lnTo>
                <a:lnTo>
                  <a:pt x="10873" y="4450"/>
                </a:lnTo>
                <a:lnTo>
                  <a:pt x="10880" y="4482"/>
                </a:lnTo>
                <a:lnTo>
                  <a:pt x="10887" y="4514"/>
                </a:lnTo>
                <a:lnTo>
                  <a:pt x="10892" y="4546"/>
                </a:lnTo>
                <a:lnTo>
                  <a:pt x="10897" y="4578"/>
                </a:lnTo>
                <a:lnTo>
                  <a:pt x="10897" y="4581"/>
                </a:lnTo>
                <a:lnTo>
                  <a:pt x="10897" y="4584"/>
                </a:lnTo>
                <a:lnTo>
                  <a:pt x="10897" y="4585"/>
                </a:lnTo>
                <a:lnTo>
                  <a:pt x="10897" y="4586"/>
                </a:lnTo>
                <a:lnTo>
                  <a:pt x="10897" y="4588"/>
                </a:lnTo>
                <a:lnTo>
                  <a:pt x="10897" y="4589"/>
                </a:lnTo>
                <a:lnTo>
                  <a:pt x="10898" y="4589"/>
                </a:lnTo>
                <a:lnTo>
                  <a:pt x="10898" y="4591"/>
                </a:lnTo>
                <a:lnTo>
                  <a:pt x="10898" y="4592"/>
                </a:lnTo>
                <a:lnTo>
                  <a:pt x="10898" y="4594"/>
                </a:lnTo>
                <a:lnTo>
                  <a:pt x="10898" y="4601"/>
                </a:lnTo>
                <a:lnTo>
                  <a:pt x="10898" y="4602"/>
                </a:lnTo>
                <a:lnTo>
                  <a:pt x="10899" y="4604"/>
                </a:lnTo>
                <a:lnTo>
                  <a:pt x="10899" y="4605"/>
                </a:lnTo>
                <a:lnTo>
                  <a:pt x="10899" y="4607"/>
                </a:lnTo>
                <a:lnTo>
                  <a:pt x="10899" y="4608"/>
                </a:lnTo>
                <a:lnTo>
                  <a:pt x="10899" y="4610"/>
                </a:lnTo>
                <a:lnTo>
                  <a:pt x="10899" y="4611"/>
                </a:lnTo>
                <a:lnTo>
                  <a:pt x="10899" y="4613"/>
                </a:lnTo>
                <a:lnTo>
                  <a:pt x="10899" y="4614"/>
                </a:lnTo>
                <a:lnTo>
                  <a:pt x="10899" y="4615"/>
                </a:lnTo>
                <a:lnTo>
                  <a:pt x="10899" y="4616"/>
                </a:lnTo>
                <a:lnTo>
                  <a:pt x="10899" y="4617"/>
                </a:lnTo>
                <a:lnTo>
                  <a:pt x="10899" y="4618"/>
                </a:lnTo>
                <a:lnTo>
                  <a:pt x="10899" y="4620"/>
                </a:lnTo>
                <a:lnTo>
                  <a:pt x="10900" y="4621"/>
                </a:lnTo>
                <a:lnTo>
                  <a:pt x="10900" y="4623"/>
                </a:lnTo>
                <a:lnTo>
                  <a:pt x="10900" y="4640"/>
                </a:lnTo>
                <a:lnTo>
                  <a:pt x="10900" y="4641"/>
                </a:lnTo>
                <a:lnTo>
                  <a:pt x="10900" y="4659"/>
                </a:lnTo>
                <a:lnTo>
                  <a:pt x="10900" y="4660"/>
                </a:lnTo>
                <a:lnTo>
                  <a:pt x="10900" y="4672"/>
                </a:lnTo>
                <a:lnTo>
                  <a:pt x="10900" y="4676"/>
                </a:lnTo>
                <a:lnTo>
                  <a:pt x="10900" y="4679"/>
                </a:lnTo>
                <a:lnTo>
                  <a:pt x="10900" y="4695"/>
                </a:lnTo>
                <a:lnTo>
                  <a:pt x="10898" y="4731"/>
                </a:lnTo>
                <a:lnTo>
                  <a:pt x="10893" y="4765"/>
                </a:lnTo>
                <a:lnTo>
                  <a:pt x="10888" y="4801"/>
                </a:lnTo>
                <a:lnTo>
                  <a:pt x="10881" y="4835"/>
                </a:lnTo>
                <a:lnTo>
                  <a:pt x="10872" y="4869"/>
                </a:lnTo>
                <a:lnTo>
                  <a:pt x="10862" y="4902"/>
                </a:lnTo>
                <a:lnTo>
                  <a:pt x="10850" y="4937"/>
                </a:lnTo>
                <a:lnTo>
                  <a:pt x="10837" y="4970"/>
                </a:lnTo>
                <a:lnTo>
                  <a:pt x="10822" y="5002"/>
                </a:lnTo>
                <a:lnTo>
                  <a:pt x="10805" y="5034"/>
                </a:lnTo>
                <a:lnTo>
                  <a:pt x="10788" y="5065"/>
                </a:lnTo>
                <a:lnTo>
                  <a:pt x="10768" y="5095"/>
                </a:lnTo>
                <a:lnTo>
                  <a:pt x="10746" y="5125"/>
                </a:lnTo>
                <a:lnTo>
                  <a:pt x="10724" y="5155"/>
                </a:lnTo>
                <a:lnTo>
                  <a:pt x="10700" y="5182"/>
                </a:lnTo>
                <a:lnTo>
                  <a:pt x="10674" y="5209"/>
                </a:lnTo>
                <a:lnTo>
                  <a:pt x="10659" y="5224"/>
                </a:lnTo>
                <a:lnTo>
                  <a:pt x="10643" y="5239"/>
                </a:lnTo>
                <a:lnTo>
                  <a:pt x="8198" y="7683"/>
                </a:lnTo>
                <a:lnTo>
                  <a:pt x="8169" y="7711"/>
                </a:lnTo>
                <a:lnTo>
                  <a:pt x="8139" y="7737"/>
                </a:lnTo>
                <a:lnTo>
                  <a:pt x="8108" y="7760"/>
                </a:lnTo>
                <a:lnTo>
                  <a:pt x="8076" y="7783"/>
                </a:lnTo>
                <a:lnTo>
                  <a:pt x="8044" y="7803"/>
                </a:lnTo>
                <a:lnTo>
                  <a:pt x="8010" y="7821"/>
                </a:lnTo>
                <a:lnTo>
                  <a:pt x="7976" y="7838"/>
                </a:lnTo>
                <a:lnTo>
                  <a:pt x="7941" y="7853"/>
                </a:lnTo>
                <a:lnTo>
                  <a:pt x="7906" y="7867"/>
                </a:lnTo>
                <a:lnTo>
                  <a:pt x="7870" y="7878"/>
                </a:lnTo>
                <a:lnTo>
                  <a:pt x="7834" y="7888"/>
                </a:lnTo>
                <a:lnTo>
                  <a:pt x="7797" y="7895"/>
                </a:lnTo>
                <a:lnTo>
                  <a:pt x="7760" y="7902"/>
                </a:lnTo>
                <a:lnTo>
                  <a:pt x="7724" y="7906"/>
                </a:lnTo>
                <a:lnTo>
                  <a:pt x="7686" y="7908"/>
                </a:lnTo>
                <a:lnTo>
                  <a:pt x="7649" y="7909"/>
                </a:lnTo>
                <a:lnTo>
                  <a:pt x="7611" y="7908"/>
                </a:lnTo>
                <a:lnTo>
                  <a:pt x="7574" y="7906"/>
                </a:lnTo>
                <a:lnTo>
                  <a:pt x="7537" y="7902"/>
                </a:lnTo>
                <a:lnTo>
                  <a:pt x="7500" y="7895"/>
                </a:lnTo>
                <a:lnTo>
                  <a:pt x="7463" y="7888"/>
                </a:lnTo>
                <a:lnTo>
                  <a:pt x="7428" y="7878"/>
                </a:lnTo>
                <a:lnTo>
                  <a:pt x="7391" y="7867"/>
                </a:lnTo>
                <a:lnTo>
                  <a:pt x="7357" y="7853"/>
                </a:lnTo>
                <a:lnTo>
                  <a:pt x="7321" y="7838"/>
                </a:lnTo>
                <a:lnTo>
                  <a:pt x="7287" y="7821"/>
                </a:lnTo>
                <a:lnTo>
                  <a:pt x="7254" y="7803"/>
                </a:lnTo>
                <a:lnTo>
                  <a:pt x="7222" y="7783"/>
                </a:lnTo>
                <a:lnTo>
                  <a:pt x="7190" y="7760"/>
                </a:lnTo>
                <a:lnTo>
                  <a:pt x="7158" y="7737"/>
                </a:lnTo>
                <a:lnTo>
                  <a:pt x="7128" y="7711"/>
                </a:lnTo>
                <a:lnTo>
                  <a:pt x="7100" y="7683"/>
                </a:lnTo>
                <a:lnTo>
                  <a:pt x="7073" y="7654"/>
                </a:lnTo>
                <a:lnTo>
                  <a:pt x="7047" y="7624"/>
                </a:lnTo>
                <a:lnTo>
                  <a:pt x="7023" y="7593"/>
                </a:lnTo>
                <a:lnTo>
                  <a:pt x="7000" y="7562"/>
                </a:lnTo>
                <a:lnTo>
                  <a:pt x="6980" y="7530"/>
                </a:lnTo>
                <a:lnTo>
                  <a:pt x="6961" y="7495"/>
                </a:lnTo>
                <a:lnTo>
                  <a:pt x="6945" y="7461"/>
                </a:lnTo>
                <a:lnTo>
                  <a:pt x="6929" y="7427"/>
                </a:lnTo>
                <a:lnTo>
                  <a:pt x="6916" y="7391"/>
                </a:lnTo>
                <a:lnTo>
                  <a:pt x="6905" y="7356"/>
                </a:lnTo>
                <a:lnTo>
                  <a:pt x="6895" y="7319"/>
                </a:lnTo>
                <a:lnTo>
                  <a:pt x="6887" y="7282"/>
                </a:lnTo>
                <a:lnTo>
                  <a:pt x="6881" y="7246"/>
                </a:lnTo>
                <a:lnTo>
                  <a:pt x="6876" y="7209"/>
                </a:lnTo>
                <a:lnTo>
                  <a:pt x="6874" y="7171"/>
                </a:lnTo>
                <a:lnTo>
                  <a:pt x="6873" y="7134"/>
                </a:lnTo>
                <a:lnTo>
                  <a:pt x="6874" y="7096"/>
                </a:lnTo>
                <a:lnTo>
                  <a:pt x="6876" y="7060"/>
                </a:lnTo>
                <a:lnTo>
                  <a:pt x="6881" y="7022"/>
                </a:lnTo>
                <a:lnTo>
                  <a:pt x="6887" y="6985"/>
                </a:lnTo>
                <a:lnTo>
                  <a:pt x="6895" y="6949"/>
                </a:lnTo>
                <a:lnTo>
                  <a:pt x="6905" y="6913"/>
                </a:lnTo>
                <a:lnTo>
                  <a:pt x="6916" y="6876"/>
                </a:lnTo>
                <a:lnTo>
                  <a:pt x="6929" y="6842"/>
                </a:lnTo>
                <a:lnTo>
                  <a:pt x="6945" y="6807"/>
                </a:lnTo>
                <a:lnTo>
                  <a:pt x="6961" y="6772"/>
                </a:lnTo>
                <a:lnTo>
                  <a:pt x="6980" y="6739"/>
                </a:lnTo>
                <a:lnTo>
                  <a:pt x="7000" y="6706"/>
                </a:lnTo>
                <a:lnTo>
                  <a:pt x="7023" y="6675"/>
                </a:lnTo>
                <a:lnTo>
                  <a:pt x="7047" y="6643"/>
                </a:lnTo>
                <a:lnTo>
                  <a:pt x="7073" y="6614"/>
                </a:lnTo>
                <a:lnTo>
                  <a:pt x="7100" y="6585"/>
                </a:lnTo>
                <a:lnTo>
                  <a:pt x="8249" y="5436"/>
                </a:lnTo>
                <a:lnTo>
                  <a:pt x="5371" y="5436"/>
                </a:lnTo>
                <a:lnTo>
                  <a:pt x="5353" y="5539"/>
                </a:lnTo>
                <a:lnTo>
                  <a:pt x="5332" y="5641"/>
                </a:lnTo>
                <a:lnTo>
                  <a:pt x="5309" y="5741"/>
                </a:lnTo>
                <a:lnTo>
                  <a:pt x="5283" y="5842"/>
                </a:lnTo>
                <a:lnTo>
                  <a:pt x="5256" y="5941"/>
                </a:lnTo>
                <a:lnTo>
                  <a:pt x="5226" y="6040"/>
                </a:lnTo>
                <a:lnTo>
                  <a:pt x="5196" y="6138"/>
                </a:lnTo>
                <a:lnTo>
                  <a:pt x="5161" y="6234"/>
                </a:lnTo>
                <a:lnTo>
                  <a:pt x="5126" y="6330"/>
                </a:lnTo>
                <a:lnTo>
                  <a:pt x="5088" y="6424"/>
                </a:lnTo>
                <a:lnTo>
                  <a:pt x="5049" y="6518"/>
                </a:lnTo>
                <a:lnTo>
                  <a:pt x="5006" y="6611"/>
                </a:lnTo>
                <a:lnTo>
                  <a:pt x="4962" y="6702"/>
                </a:lnTo>
                <a:lnTo>
                  <a:pt x="4917" y="6794"/>
                </a:lnTo>
                <a:lnTo>
                  <a:pt x="4870" y="6882"/>
                </a:lnTo>
                <a:lnTo>
                  <a:pt x="4820" y="6970"/>
                </a:lnTo>
                <a:lnTo>
                  <a:pt x="4769" y="7057"/>
                </a:lnTo>
                <a:lnTo>
                  <a:pt x="4716" y="7143"/>
                </a:lnTo>
                <a:lnTo>
                  <a:pt x="4662" y="7228"/>
                </a:lnTo>
                <a:lnTo>
                  <a:pt x="4605" y="7311"/>
                </a:lnTo>
                <a:lnTo>
                  <a:pt x="4547" y="7394"/>
                </a:lnTo>
                <a:lnTo>
                  <a:pt x="4487" y="7474"/>
                </a:lnTo>
                <a:lnTo>
                  <a:pt x="4425" y="7553"/>
                </a:lnTo>
                <a:lnTo>
                  <a:pt x="4361" y="7631"/>
                </a:lnTo>
                <a:lnTo>
                  <a:pt x="4296" y="7707"/>
                </a:lnTo>
                <a:lnTo>
                  <a:pt x="4230" y="7783"/>
                </a:lnTo>
                <a:lnTo>
                  <a:pt x="4161" y="7856"/>
                </a:lnTo>
                <a:lnTo>
                  <a:pt x="4091" y="7928"/>
                </a:lnTo>
                <a:lnTo>
                  <a:pt x="4020" y="7999"/>
                </a:lnTo>
                <a:lnTo>
                  <a:pt x="3948" y="8068"/>
                </a:lnTo>
                <a:lnTo>
                  <a:pt x="3874" y="8135"/>
                </a:lnTo>
                <a:lnTo>
                  <a:pt x="3798" y="8202"/>
                </a:lnTo>
                <a:lnTo>
                  <a:pt x="3721" y="8267"/>
                </a:lnTo>
                <a:lnTo>
                  <a:pt x="3643" y="8330"/>
                </a:lnTo>
                <a:lnTo>
                  <a:pt x="3562" y="8390"/>
                </a:lnTo>
                <a:lnTo>
                  <a:pt x="3482" y="8450"/>
                </a:lnTo>
                <a:lnTo>
                  <a:pt x="3399" y="8507"/>
                </a:lnTo>
                <a:lnTo>
                  <a:pt x="3316" y="8564"/>
                </a:lnTo>
                <a:lnTo>
                  <a:pt x="3231" y="8617"/>
                </a:lnTo>
                <a:lnTo>
                  <a:pt x="3144" y="8670"/>
                </a:lnTo>
                <a:lnTo>
                  <a:pt x="3057" y="8720"/>
                </a:lnTo>
                <a:lnTo>
                  <a:pt x="2968" y="8770"/>
                </a:lnTo>
                <a:lnTo>
                  <a:pt x="2878" y="8816"/>
                </a:lnTo>
                <a:lnTo>
                  <a:pt x="2788" y="8861"/>
                </a:lnTo>
                <a:lnTo>
                  <a:pt x="2696" y="8904"/>
                </a:lnTo>
                <a:lnTo>
                  <a:pt x="2602" y="8945"/>
                </a:lnTo>
                <a:lnTo>
                  <a:pt x="2509" y="8984"/>
                </a:lnTo>
                <a:lnTo>
                  <a:pt x="2414" y="9021"/>
                </a:lnTo>
                <a:lnTo>
                  <a:pt x="2317" y="9056"/>
                </a:lnTo>
                <a:lnTo>
                  <a:pt x="2220" y="9089"/>
                </a:lnTo>
                <a:lnTo>
                  <a:pt x="2123" y="9120"/>
                </a:lnTo>
                <a:lnTo>
                  <a:pt x="2024" y="9148"/>
                </a:lnTo>
                <a:lnTo>
                  <a:pt x="1924" y="9176"/>
                </a:lnTo>
                <a:lnTo>
                  <a:pt x="1824" y="9199"/>
                </a:lnTo>
                <a:lnTo>
                  <a:pt x="1722" y="9222"/>
                </a:lnTo>
                <a:lnTo>
                  <a:pt x="1620" y="9242"/>
                </a:lnTo>
                <a:lnTo>
                  <a:pt x="1517" y="9260"/>
                </a:lnTo>
                <a:lnTo>
                  <a:pt x="1413" y="9275"/>
                </a:lnTo>
                <a:lnTo>
                  <a:pt x="1309" y="9288"/>
                </a:lnTo>
                <a:lnTo>
                  <a:pt x="1203" y="9299"/>
                </a:lnTo>
                <a:lnTo>
                  <a:pt x="1098" y="9307"/>
                </a:lnTo>
                <a:lnTo>
                  <a:pt x="992" y="9314"/>
                </a:lnTo>
                <a:lnTo>
                  <a:pt x="884" y="9318"/>
                </a:lnTo>
                <a:lnTo>
                  <a:pt x="776" y="9319"/>
                </a:lnTo>
                <a:lnTo>
                  <a:pt x="737" y="9318"/>
                </a:lnTo>
                <a:lnTo>
                  <a:pt x="697" y="9314"/>
                </a:lnTo>
                <a:lnTo>
                  <a:pt x="658" y="9309"/>
                </a:lnTo>
                <a:lnTo>
                  <a:pt x="620" y="9302"/>
                </a:lnTo>
                <a:lnTo>
                  <a:pt x="582" y="9294"/>
                </a:lnTo>
                <a:lnTo>
                  <a:pt x="545" y="9283"/>
                </a:lnTo>
                <a:lnTo>
                  <a:pt x="510" y="9272"/>
                </a:lnTo>
                <a:lnTo>
                  <a:pt x="474" y="9257"/>
                </a:lnTo>
                <a:lnTo>
                  <a:pt x="440" y="9242"/>
                </a:lnTo>
                <a:lnTo>
                  <a:pt x="407" y="9225"/>
                </a:lnTo>
                <a:lnTo>
                  <a:pt x="374" y="9206"/>
                </a:lnTo>
                <a:lnTo>
                  <a:pt x="342" y="9186"/>
                </a:lnTo>
                <a:lnTo>
                  <a:pt x="312" y="9164"/>
                </a:lnTo>
                <a:lnTo>
                  <a:pt x="283" y="9141"/>
                </a:lnTo>
                <a:lnTo>
                  <a:pt x="254" y="9117"/>
                </a:lnTo>
                <a:lnTo>
                  <a:pt x="227" y="9092"/>
                </a:lnTo>
                <a:lnTo>
                  <a:pt x="202" y="9064"/>
                </a:lnTo>
                <a:lnTo>
                  <a:pt x="177" y="9036"/>
                </a:lnTo>
                <a:lnTo>
                  <a:pt x="154" y="9006"/>
                </a:lnTo>
                <a:lnTo>
                  <a:pt x="132" y="8976"/>
                </a:lnTo>
                <a:lnTo>
                  <a:pt x="112" y="8945"/>
                </a:lnTo>
                <a:lnTo>
                  <a:pt x="93" y="8912"/>
                </a:lnTo>
                <a:lnTo>
                  <a:pt x="77" y="8879"/>
                </a:lnTo>
                <a:lnTo>
                  <a:pt x="61" y="8844"/>
                </a:lnTo>
                <a:lnTo>
                  <a:pt x="47" y="8809"/>
                </a:lnTo>
                <a:lnTo>
                  <a:pt x="35" y="8773"/>
                </a:lnTo>
                <a:lnTo>
                  <a:pt x="25" y="8735"/>
                </a:lnTo>
                <a:lnTo>
                  <a:pt x="15" y="8699"/>
                </a:lnTo>
                <a:lnTo>
                  <a:pt x="9" y="8660"/>
                </a:lnTo>
                <a:lnTo>
                  <a:pt x="3" y="8622"/>
                </a:lnTo>
                <a:lnTo>
                  <a:pt x="1" y="8582"/>
                </a:lnTo>
                <a:lnTo>
                  <a:pt x="0" y="8543"/>
                </a:lnTo>
                <a:lnTo>
                  <a:pt x="1" y="8502"/>
                </a:lnTo>
                <a:lnTo>
                  <a:pt x="3" y="8462"/>
                </a:lnTo>
                <a:lnTo>
                  <a:pt x="9" y="8424"/>
                </a:lnTo>
                <a:lnTo>
                  <a:pt x="15" y="8385"/>
                </a:lnTo>
                <a:lnTo>
                  <a:pt x="25" y="8349"/>
                </a:lnTo>
                <a:lnTo>
                  <a:pt x="35" y="8311"/>
                </a:lnTo>
                <a:lnTo>
                  <a:pt x="47" y="8275"/>
                </a:lnTo>
                <a:lnTo>
                  <a:pt x="61" y="8240"/>
                </a:lnTo>
                <a:lnTo>
                  <a:pt x="77" y="8205"/>
                </a:lnTo>
                <a:lnTo>
                  <a:pt x="93" y="8172"/>
                </a:lnTo>
                <a:lnTo>
                  <a:pt x="112" y="8139"/>
                </a:lnTo>
                <a:lnTo>
                  <a:pt x="132" y="8108"/>
                </a:lnTo>
                <a:lnTo>
                  <a:pt x="154" y="8078"/>
                </a:lnTo>
                <a:lnTo>
                  <a:pt x="177" y="8048"/>
                </a:lnTo>
                <a:lnTo>
                  <a:pt x="202" y="8020"/>
                </a:lnTo>
                <a:lnTo>
                  <a:pt x="227" y="7993"/>
                </a:lnTo>
                <a:lnTo>
                  <a:pt x="254" y="7967"/>
                </a:lnTo>
                <a:lnTo>
                  <a:pt x="283" y="7943"/>
                </a:lnTo>
                <a:lnTo>
                  <a:pt x="312" y="7920"/>
                </a:lnTo>
                <a:lnTo>
                  <a:pt x="342" y="7898"/>
                </a:lnTo>
                <a:lnTo>
                  <a:pt x="374" y="7878"/>
                </a:lnTo>
                <a:lnTo>
                  <a:pt x="407" y="7860"/>
                </a:lnTo>
                <a:lnTo>
                  <a:pt x="440" y="7842"/>
                </a:lnTo>
                <a:lnTo>
                  <a:pt x="474" y="7827"/>
                </a:lnTo>
                <a:lnTo>
                  <a:pt x="510" y="7812"/>
                </a:lnTo>
                <a:lnTo>
                  <a:pt x="545" y="7801"/>
                </a:lnTo>
                <a:lnTo>
                  <a:pt x="582" y="7790"/>
                </a:lnTo>
                <a:lnTo>
                  <a:pt x="620" y="7782"/>
                </a:lnTo>
                <a:lnTo>
                  <a:pt x="658" y="7775"/>
                </a:lnTo>
                <a:lnTo>
                  <a:pt x="697" y="7770"/>
                </a:lnTo>
                <a:lnTo>
                  <a:pt x="737" y="7766"/>
                </a:lnTo>
                <a:lnTo>
                  <a:pt x="776" y="7765"/>
                </a:lnTo>
                <a:lnTo>
                  <a:pt x="857" y="7765"/>
                </a:lnTo>
                <a:lnTo>
                  <a:pt x="936" y="7762"/>
                </a:lnTo>
                <a:lnTo>
                  <a:pt x="1015" y="7757"/>
                </a:lnTo>
                <a:lnTo>
                  <a:pt x="1093" y="7750"/>
                </a:lnTo>
                <a:lnTo>
                  <a:pt x="1171" y="7740"/>
                </a:lnTo>
                <a:lnTo>
                  <a:pt x="1248" y="7730"/>
                </a:lnTo>
                <a:lnTo>
                  <a:pt x="1325" y="7717"/>
                </a:lnTo>
                <a:lnTo>
                  <a:pt x="1401" y="7702"/>
                </a:lnTo>
                <a:lnTo>
                  <a:pt x="1477" y="7686"/>
                </a:lnTo>
                <a:lnTo>
                  <a:pt x="1551" y="7668"/>
                </a:lnTo>
                <a:lnTo>
                  <a:pt x="1625" y="7648"/>
                </a:lnTo>
                <a:lnTo>
                  <a:pt x="1698" y="7625"/>
                </a:lnTo>
                <a:lnTo>
                  <a:pt x="1770" y="7602"/>
                </a:lnTo>
                <a:lnTo>
                  <a:pt x="1843" y="7577"/>
                </a:lnTo>
                <a:lnTo>
                  <a:pt x="1914" y="7550"/>
                </a:lnTo>
                <a:lnTo>
                  <a:pt x="1983" y="7520"/>
                </a:lnTo>
                <a:lnTo>
                  <a:pt x="2052" y="7491"/>
                </a:lnTo>
                <a:lnTo>
                  <a:pt x="2121" y="7459"/>
                </a:lnTo>
                <a:lnTo>
                  <a:pt x="2188" y="7424"/>
                </a:lnTo>
                <a:lnTo>
                  <a:pt x="2254" y="7390"/>
                </a:lnTo>
                <a:lnTo>
                  <a:pt x="2321" y="7353"/>
                </a:lnTo>
                <a:lnTo>
                  <a:pt x="2385" y="7314"/>
                </a:lnTo>
                <a:lnTo>
                  <a:pt x="2449" y="7275"/>
                </a:lnTo>
                <a:lnTo>
                  <a:pt x="2511" y="7234"/>
                </a:lnTo>
                <a:lnTo>
                  <a:pt x="2573" y="7191"/>
                </a:lnTo>
                <a:lnTo>
                  <a:pt x="2633" y="7147"/>
                </a:lnTo>
                <a:lnTo>
                  <a:pt x="2692" y="7101"/>
                </a:lnTo>
                <a:lnTo>
                  <a:pt x="2750" y="7054"/>
                </a:lnTo>
                <a:lnTo>
                  <a:pt x="2807" y="7007"/>
                </a:lnTo>
                <a:lnTo>
                  <a:pt x="2863" y="6957"/>
                </a:lnTo>
                <a:lnTo>
                  <a:pt x="2917" y="6906"/>
                </a:lnTo>
                <a:lnTo>
                  <a:pt x="2972" y="6854"/>
                </a:lnTo>
                <a:lnTo>
                  <a:pt x="3024" y="6801"/>
                </a:lnTo>
                <a:lnTo>
                  <a:pt x="3075" y="6746"/>
                </a:lnTo>
                <a:lnTo>
                  <a:pt x="3123" y="6689"/>
                </a:lnTo>
                <a:lnTo>
                  <a:pt x="3172" y="6633"/>
                </a:lnTo>
                <a:lnTo>
                  <a:pt x="3219" y="6575"/>
                </a:lnTo>
                <a:lnTo>
                  <a:pt x="3264" y="6515"/>
                </a:lnTo>
                <a:lnTo>
                  <a:pt x="3309" y="6455"/>
                </a:lnTo>
                <a:lnTo>
                  <a:pt x="3352" y="6394"/>
                </a:lnTo>
                <a:lnTo>
                  <a:pt x="3392" y="6331"/>
                </a:lnTo>
                <a:lnTo>
                  <a:pt x="3432" y="6268"/>
                </a:lnTo>
                <a:lnTo>
                  <a:pt x="3470" y="6203"/>
                </a:lnTo>
                <a:lnTo>
                  <a:pt x="3507" y="6138"/>
                </a:lnTo>
                <a:lnTo>
                  <a:pt x="3542" y="6070"/>
                </a:lnTo>
                <a:lnTo>
                  <a:pt x="3575" y="6003"/>
                </a:lnTo>
                <a:lnTo>
                  <a:pt x="3608" y="5936"/>
                </a:lnTo>
                <a:lnTo>
                  <a:pt x="3638" y="5866"/>
                </a:lnTo>
                <a:lnTo>
                  <a:pt x="3666" y="5796"/>
                </a:lnTo>
                <a:lnTo>
                  <a:pt x="3694" y="5725"/>
                </a:lnTo>
                <a:lnTo>
                  <a:pt x="3720" y="5654"/>
                </a:lnTo>
                <a:lnTo>
                  <a:pt x="3743" y="5581"/>
                </a:lnTo>
                <a:lnTo>
                  <a:pt x="3765" y="5507"/>
                </a:lnTo>
                <a:lnTo>
                  <a:pt x="3785" y="5434"/>
                </a:lnTo>
                <a:lnTo>
                  <a:pt x="3804" y="5359"/>
                </a:lnTo>
                <a:lnTo>
                  <a:pt x="3820" y="5283"/>
                </a:lnTo>
                <a:lnTo>
                  <a:pt x="3834" y="5208"/>
                </a:lnTo>
                <a:lnTo>
                  <a:pt x="3847" y="5131"/>
                </a:lnTo>
                <a:lnTo>
                  <a:pt x="3858" y="5054"/>
                </a:lnTo>
                <a:lnTo>
                  <a:pt x="3868" y="4976"/>
                </a:lnTo>
                <a:lnTo>
                  <a:pt x="3874" y="4898"/>
                </a:lnTo>
                <a:lnTo>
                  <a:pt x="3879" y="4818"/>
                </a:lnTo>
                <a:lnTo>
                  <a:pt x="3882" y="4739"/>
                </a:lnTo>
                <a:lnTo>
                  <a:pt x="3883" y="4659"/>
                </a:lnTo>
                <a:lnTo>
                  <a:pt x="3882" y="4579"/>
                </a:lnTo>
                <a:lnTo>
                  <a:pt x="3879" y="4500"/>
                </a:lnTo>
                <a:lnTo>
                  <a:pt x="3874" y="4421"/>
                </a:lnTo>
                <a:lnTo>
                  <a:pt x="3868" y="4343"/>
                </a:lnTo>
                <a:lnTo>
                  <a:pt x="3858" y="4265"/>
                </a:lnTo>
                <a:lnTo>
                  <a:pt x="3847" y="4188"/>
                </a:lnTo>
                <a:lnTo>
                  <a:pt x="3834" y="4111"/>
                </a:lnTo>
                <a:lnTo>
                  <a:pt x="3820" y="4035"/>
                </a:lnTo>
                <a:lnTo>
                  <a:pt x="3804" y="3959"/>
                </a:lnTo>
                <a:lnTo>
                  <a:pt x="3785" y="3885"/>
                </a:lnTo>
                <a:lnTo>
                  <a:pt x="3765" y="3811"/>
                </a:lnTo>
                <a:lnTo>
                  <a:pt x="3743" y="3738"/>
                </a:lnTo>
                <a:lnTo>
                  <a:pt x="3720" y="3665"/>
                </a:lnTo>
                <a:lnTo>
                  <a:pt x="3694" y="3594"/>
                </a:lnTo>
                <a:lnTo>
                  <a:pt x="3666" y="3523"/>
                </a:lnTo>
                <a:lnTo>
                  <a:pt x="3638" y="3453"/>
                </a:lnTo>
                <a:lnTo>
                  <a:pt x="3608" y="3383"/>
                </a:lnTo>
                <a:lnTo>
                  <a:pt x="3575" y="3316"/>
                </a:lnTo>
                <a:lnTo>
                  <a:pt x="3542" y="3248"/>
                </a:lnTo>
                <a:lnTo>
                  <a:pt x="3507" y="3181"/>
                </a:lnTo>
                <a:lnTo>
                  <a:pt x="3470" y="3116"/>
                </a:lnTo>
                <a:lnTo>
                  <a:pt x="3432" y="3052"/>
                </a:lnTo>
                <a:lnTo>
                  <a:pt x="3392" y="2988"/>
                </a:lnTo>
                <a:lnTo>
                  <a:pt x="3352" y="2925"/>
                </a:lnTo>
                <a:lnTo>
                  <a:pt x="3309" y="2863"/>
                </a:lnTo>
                <a:lnTo>
                  <a:pt x="3264" y="2803"/>
                </a:lnTo>
                <a:lnTo>
                  <a:pt x="3219" y="2744"/>
                </a:lnTo>
                <a:lnTo>
                  <a:pt x="3172" y="2686"/>
                </a:lnTo>
                <a:lnTo>
                  <a:pt x="3123" y="2629"/>
                </a:lnTo>
                <a:lnTo>
                  <a:pt x="3075" y="2572"/>
                </a:lnTo>
                <a:lnTo>
                  <a:pt x="3024" y="2518"/>
                </a:lnTo>
                <a:lnTo>
                  <a:pt x="2972" y="2465"/>
                </a:lnTo>
                <a:lnTo>
                  <a:pt x="2917" y="2413"/>
                </a:lnTo>
                <a:lnTo>
                  <a:pt x="2863" y="2362"/>
                </a:lnTo>
                <a:lnTo>
                  <a:pt x="2807" y="2312"/>
                </a:lnTo>
                <a:lnTo>
                  <a:pt x="2750" y="2265"/>
                </a:lnTo>
                <a:lnTo>
                  <a:pt x="2692" y="2217"/>
                </a:lnTo>
                <a:lnTo>
                  <a:pt x="2633" y="2171"/>
                </a:lnTo>
                <a:lnTo>
                  <a:pt x="2573" y="2127"/>
                </a:lnTo>
                <a:lnTo>
                  <a:pt x="2511" y="2085"/>
                </a:lnTo>
                <a:lnTo>
                  <a:pt x="2449" y="2043"/>
                </a:lnTo>
                <a:lnTo>
                  <a:pt x="2385" y="2004"/>
                </a:lnTo>
                <a:lnTo>
                  <a:pt x="2321" y="1965"/>
                </a:lnTo>
                <a:lnTo>
                  <a:pt x="2254" y="1929"/>
                </a:lnTo>
                <a:lnTo>
                  <a:pt x="2188" y="1894"/>
                </a:lnTo>
                <a:lnTo>
                  <a:pt x="2121" y="1860"/>
                </a:lnTo>
                <a:lnTo>
                  <a:pt x="2052" y="1828"/>
                </a:lnTo>
                <a:lnTo>
                  <a:pt x="1983" y="1798"/>
                </a:lnTo>
                <a:lnTo>
                  <a:pt x="1914" y="1769"/>
                </a:lnTo>
                <a:lnTo>
                  <a:pt x="1843" y="1742"/>
                </a:lnTo>
                <a:lnTo>
                  <a:pt x="1770" y="1717"/>
                </a:lnTo>
                <a:lnTo>
                  <a:pt x="1698" y="1693"/>
                </a:lnTo>
                <a:lnTo>
                  <a:pt x="1625" y="1672"/>
                </a:lnTo>
                <a:lnTo>
                  <a:pt x="1551" y="1652"/>
                </a:lnTo>
                <a:lnTo>
                  <a:pt x="1477" y="1633"/>
                </a:lnTo>
                <a:lnTo>
                  <a:pt x="1401" y="1616"/>
                </a:lnTo>
                <a:lnTo>
                  <a:pt x="1325" y="1602"/>
                </a:lnTo>
                <a:lnTo>
                  <a:pt x="1248" y="1589"/>
                </a:lnTo>
                <a:lnTo>
                  <a:pt x="1171" y="1578"/>
                </a:lnTo>
                <a:lnTo>
                  <a:pt x="1093" y="1569"/>
                </a:lnTo>
                <a:lnTo>
                  <a:pt x="1015" y="1562"/>
                </a:lnTo>
                <a:lnTo>
                  <a:pt x="936" y="1557"/>
                </a:lnTo>
                <a:lnTo>
                  <a:pt x="857" y="1553"/>
                </a:lnTo>
                <a:lnTo>
                  <a:pt x="776" y="1553"/>
                </a:lnTo>
                <a:lnTo>
                  <a:pt x="737" y="1552"/>
                </a:lnTo>
                <a:lnTo>
                  <a:pt x="697" y="1549"/>
                </a:lnTo>
                <a:lnTo>
                  <a:pt x="658" y="1544"/>
                </a:lnTo>
                <a:lnTo>
                  <a:pt x="620" y="1537"/>
                </a:lnTo>
                <a:lnTo>
                  <a:pt x="582" y="1529"/>
                </a:lnTo>
                <a:lnTo>
                  <a:pt x="545" y="1518"/>
                </a:lnTo>
                <a:lnTo>
                  <a:pt x="510" y="1506"/>
                </a:lnTo>
                <a:lnTo>
                  <a:pt x="474" y="1492"/>
                </a:lnTo>
                <a:lnTo>
                  <a:pt x="440" y="1477"/>
                </a:lnTo>
                <a:lnTo>
                  <a:pt x="407" y="1459"/>
                </a:lnTo>
                <a:lnTo>
                  <a:pt x="374" y="1441"/>
                </a:lnTo>
                <a:lnTo>
                  <a:pt x="342" y="1421"/>
                </a:lnTo>
                <a:lnTo>
                  <a:pt x="312" y="1398"/>
                </a:lnTo>
                <a:lnTo>
                  <a:pt x="283" y="1376"/>
                </a:lnTo>
                <a:lnTo>
                  <a:pt x="254" y="1351"/>
                </a:lnTo>
                <a:lnTo>
                  <a:pt x="227" y="1325"/>
                </a:lnTo>
                <a:lnTo>
                  <a:pt x="202" y="1299"/>
                </a:lnTo>
                <a:lnTo>
                  <a:pt x="177" y="1271"/>
                </a:lnTo>
                <a:lnTo>
                  <a:pt x="154" y="1241"/>
                </a:lnTo>
                <a:lnTo>
                  <a:pt x="132" y="1210"/>
                </a:lnTo>
                <a:lnTo>
                  <a:pt x="112" y="1179"/>
                </a:lnTo>
                <a:lnTo>
                  <a:pt x="93" y="1146"/>
                </a:lnTo>
                <a:lnTo>
                  <a:pt x="77" y="1113"/>
                </a:lnTo>
                <a:lnTo>
                  <a:pt x="61" y="1079"/>
                </a:lnTo>
                <a:lnTo>
                  <a:pt x="47" y="1043"/>
                </a:lnTo>
                <a:lnTo>
                  <a:pt x="35" y="1008"/>
                </a:lnTo>
                <a:lnTo>
                  <a:pt x="25" y="970"/>
                </a:lnTo>
                <a:lnTo>
                  <a:pt x="15" y="933"/>
                </a:lnTo>
                <a:lnTo>
                  <a:pt x="9" y="894"/>
                </a:lnTo>
                <a:lnTo>
                  <a:pt x="3" y="856"/>
                </a:lnTo>
                <a:lnTo>
                  <a:pt x="1" y="816"/>
                </a:lnTo>
                <a:lnTo>
                  <a:pt x="0" y="777"/>
                </a:lnTo>
                <a:lnTo>
                  <a:pt x="1" y="737"/>
                </a:lnTo>
                <a:lnTo>
                  <a:pt x="3" y="697"/>
                </a:lnTo>
                <a:lnTo>
                  <a:pt x="9" y="659"/>
                </a:lnTo>
                <a:lnTo>
                  <a:pt x="15" y="620"/>
                </a:lnTo>
                <a:lnTo>
                  <a:pt x="25" y="583"/>
                </a:lnTo>
                <a:lnTo>
                  <a:pt x="35" y="545"/>
                </a:lnTo>
                <a:lnTo>
                  <a:pt x="47" y="510"/>
                </a:lnTo>
                <a:lnTo>
                  <a:pt x="61" y="474"/>
                </a:lnTo>
                <a:lnTo>
                  <a:pt x="77" y="440"/>
                </a:lnTo>
                <a:lnTo>
                  <a:pt x="93" y="407"/>
                </a:lnTo>
                <a:lnTo>
                  <a:pt x="112" y="374"/>
                </a:lnTo>
                <a:lnTo>
                  <a:pt x="132" y="343"/>
                </a:lnTo>
                <a:lnTo>
                  <a:pt x="154" y="312"/>
                </a:lnTo>
                <a:lnTo>
                  <a:pt x="177" y="282"/>
                </a:lnTo>
                <a:lnTo>
                  <a:pt x="202" y="254"/>
                </a:lnTo>
                <a:lnTo>
                  <a:pt x="227" y="227"/>
                </a:lnTo>
                <a:lnTo>
                  <a:pt x="254" y="202"/>
                </a:lnTo>
                <a:lnTo>
                  <a:pt x="283" y="177"/>
                </a:lnTo>
                <a:lnTo>
                  <a:pt x="312" y="155"/>
                </a:lnTo>
                <a:lnTo>
                  <a:pt x="342" y="132"/>
                </a:lnTo>
                <a:lnTo>
                  <a:pt x="374" y="112"/>
                </a:lnTo>
                <a:lnTo>
                  <a:pt x="407" y="93"/>
                </a:lnTo>
                <a:lnTo>
                  <a:pt x="440" y="77"/>
                </a:lnTo>
                <a:lnTo>
                  <a:pt x="474" y="61"/>
                </a:lnTo>
                <a:lnTo>
                  <a:pt x="510" y="47"/>
                </a:lnTo>
                <a:lnTo>
                  <a:pt x="545" y="35"/>
                </a:lnTo>
                <a:lnTo>
                  <a:pt x="582" y="24"/>
                </a:lnTo>
                <a:lnTo>
                  <a:pt x="620" y="16"/>
                </a:lnTo>
                <a:lnTo>
                  <a:pt x="658" y="9"/>
                </a:lnTo>
                <a:lnTo>
                  <a:pt x="697" y="4"/>
                </a:lnTo>
                <a:lnTo>
                  <a:pt x="737" y="1"/>
                </a:lnTo>
                <a:lnTo>
                  <a:pt x="776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1" name="直接连接符 16"/>
          <p:cNvSpPr>
            <a:spLocks noChangeShapeType="1"/>
          </p:cNvSpPr>
          <p:nvPr/>
        </p:nvSpPr>
        <p:spPr bwMode="auto">
          <a:xfrm>
            <a:off x="1448093" y="2553450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矩形 365"/>
          <p:cNvSpPr>
            <a:spLocks noChangeArrowheads="1"/>
          </p:cNvSpPr>
          <p:nvPr/>
        </p:nvSpPr>
        <p:spPr bwMode="auto">
          <a:xfrm>
            <a:off x="2822868" y="2385175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" name="矩形 366"/>
          <p:cNvSpPr>
            <a:spLocks noChangeArrowheads="1"/>
          </p:cNvSpPr>
          <p:nvPr/>
        </p:nvSpPr>
        <p:spPr bwMode="auto">
          <a:xfrm>
            <a:off x="3361029" y="2328307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）系统信息在界面上的表示</a:t>
            </a:r>
            <a:endParaRPr lang="zh-CN" altLang="en-US" sz="1600" dirty="0" smtClean="0"/>
          </a:p>
        </p:txBody>
      </p:sp>
      <p:sp useBgFill="1">
        <p:nvSpPr>
          <p:cNvPr id="164" name="KSO_Shape"/>
          <p:cNvSpPr>
            <a:spLocks noChangeArrowheads="1"/>
          </p:cNvSpPr>
          <p:nvPr/>
        </p:nvSpPr>
        <p:spPr bwMode="auto">
          <a:xfrm>
            <a:off x="2889543" y="2456613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5" name="直接连接符 16"/>
          <p:cNvSpPr>
            <a:spLocks noChangeShapeType="1"/>
          </p:cNvSpPr>
          <p:nvPr/>
        </p:nvSpPr>
        <p:spPr bwMode="auto">
          <a:xfrm>
            <a:off x="962317" y="3929404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矩形 365"/>
          <p:cNvSpPr>
            <a:spLocks noChangeArrowheads="1"/>
          </p:cNvSpPr>
          <p:nvPr/>
        </p:nvSpPr>
        <p:spPr bwMode="auto">
          <a:xfrm>
            <a:off x="2337092" y="3761129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7" name="矩形 366"/>
          <p:cNvSpPr>
            <a:spLocks noChangeArrowheads="1"/>
          </p:cNvSpPr>
          <p:nvPr/>
        </p:nvSpPr>
        <p:spPr bwMode="auto">
          <a:xfrm>
            <a:off x="2875255" y="3676992"/>
            <a:ext cx="3971925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）系统对新用户的学习指导</a:t>
            </a:r>
            <a:endParaRPr lang="zh-CN" altLang="en-US" sz="1400" dirty="0" smtClean="0"/>
          </a:p>
        </p:txBody>
      </p:sp>
      <p:sp useBgFill="1">
        <p:nvSpPr>
          <p:cNvPr id="168" name="KSO_Shape"/>
          <p:cNvSpPr>
            <a:spLocks noChangeArrowheads="1"/>
          </p:cNvSpPr>
          <p:nvPr/>
        </p:nvSpPr>
        <p:spPr bwMode="auto">
          <a:xfrm>
            <a:off x="2403767" y="3832567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86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animBg="1"/>
      <p:bldP spid="152" grpId="0" animBg="1"/>
      <p:bldP spid="153" grpId="0" animBg="1"/>
      <p:bldP spid="155" grpId="0" bldLvl="0" animBg="1" autoUpdateAnimBg="0"/>
      <p:bldP spid="156" grpId="0" bldLvl="0" autoUpdateAnimBg="0"/>
      <p:bldP spid="157" grpId="0" animBg="1"/>
      <p:bldP spid="161" grpId="0" animBg="1"/>
      <p:bldP spid="162" grpId="0" bldLvl="0" animBg="1" autoUpdateAnimBg="0"/>
      <p:bldP spid="163" grpId="0" bldLvl="0" autoUpdateAnimBg="0"/>
      <p:bldP spid="164" grpId="0" animBg="1"/>
      <p:bldP spid="165" grpId="0" animBg="1"/>
      <p:bldP spid="166" grpId="0" bldLvl="0" animBg="1" autoUpdateAnimBg="0"/>
      <p:bldP spid="167" grpId="0" bldLvl="0" autoUpdateAnimBg="0"/>
      <p:bldP spid="1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功能特征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95370" y="3090148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374650" cy="2296393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直接操纵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菜单选择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表格填写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strike="sngStrike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000" strike="sngStrike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命令语言</a:t>
            </a:r>
            <a:endParaRPr lang="en-US" altLang="zh-CN" sz="2000" strike="sngStrike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strike="sngStrike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2000" strike="sngStrike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自然语言</a:t>
            </a:r>
            <a:endParaRPr lang="zh-CN" altLang="en-US" sz="2000" strike="sngStrike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11477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交互方式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rot="20749143" flipH="1">
            <a:off x="4715034" y="3390892"/>
            <a:ext cx="145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交互方式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170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14141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14141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14141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</TotalTime>
  <Words>2038</Words>
  <Application>Microsoft Office PowerPoint</Application>
  <PresentationFormat>全屏显示(16:9)</PresentationFormat>
  <Paragraphs>1381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zdg</cp:lastModifiedBy>
  <cp:revision>103</cp:revision>
  <dcterms:created xsi:type="dcterms:W3CDTF">2016-07-05T10:23:56Z</dcterms:created>
  <dcterms:modified xsi:type="dcterms:W3CDTF">2017-11-19T10:54:20Z</dcterms:modified>
</cp:coreProperties>
</file>