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7" r:id="rId2"/>
    <p:sldId id="257" r:id="rId3"/>
    <p:sldId id="258" r:id="rId4"/>
    <p:sldId id="260" r:id="rId5"/>
    <p:sldId id="265" r:id="rId6"/>
    <p:sldId id="267" r:id="rId7"/>
    <p:sldId id="27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2" r:id="rId16"/>
    <p:sldId id="296" r:id="rId17"/>
    <p:sldId id="279" r:id="rId18"/>
    <p:sldId id="303" r:id="rId19"/>
    <p:sldId id="304" r:id="rId20"/>
    <p:sldId id="28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5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B302-289E-47C3-91CB-B74D6A9D23B5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9C61-8954-48C0-AA86-8C6F2DA77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9862-6428-4263-8BA8-BD5D67507C82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7D1B-DCFF-44A1-A3E1-116C71DAE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文本框 5"/>
          <p:cNvSpPr txBox="1"/>
          <p:nvPr/>
        </p:nvSpPr>
        <p:spPr>
          <a:xfrm>
            <a:off x="81280" y="1541085"/>
            <a:ext cx="893064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35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UML</a:t>
            </a:r>
            <a:r>
              <a:rPr lang="zh-CN" altLang="en-US" sz="1035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工具介绍</a:t>
            </a:r>
            <a:endParaRPr lang="zh-CN" altLang="en-US" sz="1035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2109013" y="3763263"/>
            <a:ext cx="5253245" cy="559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38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G15</a:t>
            </a:r>
            <a:endParaRPr lang="zh-CN" altLang="en-US" sz="3038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99" y="3875825"/>
            <a:ext cx="3762159" cy="5770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谢正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树</a:t>
            </a:r>
            <a:endParaRPr lang="en-US" altLang="zh-CN" sz="1575" b="1" dirty="0" smtClean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张天颖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张晓钒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000" y1="69951" x2="50000" y2="69951"/>
                        <a14:foregroundMark x1="58273" y1="70936" x2="58273" y2="70936"/>
                        <a14:foregroundMark x1="73022" y1="67488" x2="73022" y2="67488"/>
                        <a14:foregroundMark x1="70504" y1="78325" x2="70504" y2="78325"/>
                        <a14:foregroundMark x1="45324" y1="77340" x2="45324" y2="77340"/>
                        <a14:foregroundMark x1="49640" y1="81281" x2="49640" y2="81281"/>
                        <a14:foregroundMark x1="58273" y1="78325" x2="58273" y2="78325"/>
                        <a14:foregroundMark x1="57554" y1="79803" x2="57554" y2="79803"/>
                        <a14:foregroundMark x1="56115" y1="82759" x2="56115" y2="82759"/>
                        <a14:foregroundMark x1="70144" y1="79803" x2="70144" y2="79803"/>
                        <a14:foregroundMark x1="62950" y1="79803" x2="62950" y2="79803"/>
                        <a14:foregroundMark x1="65108" y1="83251" x2="65108" y2="83251"/>
                        <a14:foregroundMark x1="47842" y1="83251" x2="47842" y2="83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3228010"/>
            <a:ext cx="2691044" cy="19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1774" y="3838243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1" y="1261640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50" y="1308473"/>
            <a:ext cx="530987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由于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侧重不一样，所以它对数据库建模的支持很好，支持了能够看到的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90%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左右的数据库，对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的建模使用到的各种图的支持比较滞后。但是在最近得到加强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使用它来进行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开发的并不多，很多人都是用它来作为数据库的建模。如果使用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分析，它的优点是生成代码时对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Sybase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的产品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PowerBuilder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的支持很好（其它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建模工具则没有或者需要一定的插件），其他面向对象语言如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VB,C#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等支持也不错。但是它好像继承了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Sybase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公司的一贯传统，对中国的市场不是很看看好，所以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对中文的支持总是有这样或那样的问题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9" y="1230685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8" y="892548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 Designer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87370" y="4149595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51896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79189" y="356229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351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建模工具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原来仅仅是一种画图工具，能够用来描述各种图形（从电路图到房屋结构图），也是到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VISIO2000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才开始引进软件分析设计功能到代码生成的全部功能，它可以说是目前最能够用图形方式来表达各种商业图形用途的工具（对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软件开发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支持仅仅是其中很少的一部分）。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98853" y="3863041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791874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6354" y="3555242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1" y="1261640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50" y="1308473"/>
            <a:ext cx="53098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它跟微软的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office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产品的能够很好兼容。能够把图形直接复制或者内嵌到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的文档中。但是对于代码的生成更多是支持微软的产品如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VB,VC++,MS SQL Server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等（这也是微软的传统），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所以它可以说用于图形语义的描述比较方便，但是用于软件开发过程的迭代开发则有点牵强。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9" y="1230685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8" y="892548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 Designer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91950" y="3866594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4403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79189" y="3562297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351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是一款开放源代码的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开发工具，是由韩国公司主导开发出来的产品，可以直接去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官网上下载。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://staruml.io/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98853" y="3863041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47406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6354" y="3555242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1" y="1261640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50" y="1308473"/>
            <a:ext cx="53098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可以绘制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种的常用图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完全免费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多种格式（遵守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语法规则，不支持违反语法的工作）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双向工程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（用于交换不同工具生成的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入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支持模式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简洁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功能较少（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9" y="1230685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8" y="892548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 UML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91950" y="3866594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61683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4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THREE</a:t>
              </a:r>
              <a:endParaRPr lang="zh-CN" altLang="en-US" sz="2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89" y="589273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Star</a:t>
              </a:r>
            </a:p>
            <a:p>
              <a:pPr algn="ctr" eaLnBrk="1" hangingPunct="1"/>
              <a:r>
                <a:rPr lang="en-US" altLang="zh-CN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UML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5056" y="2680164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1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293" y="1272540"/>
            <a:ext cx="3704463" cy="19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0388" y="873311"/>
            <a:ext cx="4372152" cy="236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矩形 83"/>
          <p:cNvSpPr>
            <a:spLocks noChangeArrowheads="1"/>
          </p:cNvSpPr>
          <p:nvPr/>
        </p:nvSpPr>
        <p:spPr bwMode="auto">
          <a:xfrm>
            <a:off x="638175" y="3346133"/>
            <a:ext cx="2066290" cy="6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UML1.4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85"/>
          <p:cNvSpPr>
            <a:spLocks noChangeArrowheads="1"/>
          </p:cNvSpPr>
          <p:nvPr/>
        </p:nvSpPr>
        <p:spPr bwMode="auto">
          <a:xfrm>
            <a:off x="5520055" y="3347920"/>
            <a:ext cx="2486660" cy="66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UML2.0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1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52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FOUR</a:t>
              </a:r>
              <a:endParaRPr lang="zh-CN" altLang="en-US" sz="28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886" y="65950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77136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1.Rational Rose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有什么缺点？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2.Power Designer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偏向于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为什么选择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数据管理能力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要求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3408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8" y="1319848"/>
            <a:ext cx="752729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谢正树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需求项目工程计划专题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计划及完善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嵇德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会议记录，需求项目工程计划专题计划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景和范围文档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钒：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8.5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《QA》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颖：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基础、建模与设计指南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192393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8533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参考资料及任务分工评价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868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4" grpId="0"/>
      <p:bldP spid="66" grpId="0" bldLvl="0" animBg="1" autoUpdateAnimBg="0"/>
      <p:bldP spid="6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470150" y="930275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768600" y="1955800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697163" y="3074988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2311400" y="4065588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768600" y="933450"/>
            <a:ext cx="358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引言</a:t>
            </a: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3082925" y="1979613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2933700" y="3081338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188"/>
          <p:cNvSpPr>
            <a:spLocks noChangeArrowheads="1"/>
          </p:cNvSpPr>
          <p:nvPr/>
        </p:nvSpPr>
        <p:spPr bwMode="auto">
          <a:xfrm>
            <a:off x="2914650" y="4071938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2384425" y="93662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697163" y="197008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633663" y="308133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61"/>
          <p:cNvSpPr>
            <a:spLocks noChangeArrowheads="1"/>
          </p:cNvSpPr>
          <p:nvPr/>
        </p:nvSpPr>
        <p:spPr bwMode="auto">
          <a:xfrm>
            <a:off x="2225675" y="407193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  <p:bldP spid="65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		</a:t>
            </a:r>
            <a:r>
              <a:rPr lang="zh-CN" altLang="en-US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6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09596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引言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工具背景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3757802" y="3927164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的提出与发展，建模工具也越来越多。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个软件开发者都希望找到适合自己的、拥有自己所需要的功能并且尽可能简单的建模工具。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4037202" y="4466914"/>
            <a:ext cx="398780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的工具充分体现结构简明，容易理解，标准清楚。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常见建模工具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" name="任意多边形 357"/>
          <p:cNvSpPr>
            <a:spLocks noChangeArrowheads="1"/>
          </p:cNvSpPr>
          <p:nvPr/>
        </p:nvSpPr>
        <p:spPr bwMode="auto">
          <a:xfrm flipV="1">
            <a:off x="987859" y="389738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Rational Rose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" name="矩形 361"/>
          <p:cNvSpPr>
            <a:spLocks noChangeArrowheads="1"/>
          </p:cNvSpPr>
          <p:nvPr/>
        </p:nvSpPr>
        <p:spPr bwMode="auto">
          <a:xfrm>
            <a:off x="2696009" y="402121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362"/>
          <p:cNvSpPr>
            <a:spLocks noChangeArrowheads="1"/>
          </p:cNvSpPr>
          <p:nvPr/>
        </p:nvSpPr>
        <p:spPr bwMode="auto">
          <a:xfrm>
            <a:off x="3234172" y="393072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StarUML</a:t>
            </a:r>
            <a:endParaRPr lang="zh-CN" altLang="en-US" sz="1600" dirty="0" smtClean="0"/>
          </a:p>
        </p:txBody>
      </p:sp>
      <p:sp useBgFill="1">
        <p:nvSpPr>
          <p:cNvPr id="160" name="KSO_Shape"/>
          <p:cNvSpPr>
            <a:spLocks noChangeArrowheads="1"/>
          </p:cNvSpPr>
          <p:nvPr/>
        </p:nvSpPr>
        <p:spPr bwMode="auto">
          <a:xfrm>
            <a:off x="2778559" y="4103760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31932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15105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094182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Visio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22248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1433805" y="330129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808580" y="313302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3346743" y="304888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875255" y="320445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4" grpId="0" animBg="1"/>
      <p:bldP spid="155" grpId="0" bldLvl="0" animBg="1" autoUpdateAnimBg="0"/>
      <p:bldP spid="156" grpId="0" bldLvl="0" autoUpdateAnimBg="0"/>
      <p:bldP spid="157" grpId="0" animBg="1"/>
      <p:bldP spid="158" grpId="0" bldLvl="0" animBg="1" autoUpdateAnimBg="0"/>
      <p:bldP spid="159" grpId="0" bldLvl="0" autoUpdateAnimBg="0"/>
      <p:bldP spid="160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是直接从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发展而诞生的设计工具，它的出现就是为了对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建模的支持，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一开始没有对数据库端建模的支持，但是在现在的版本中已经加入数据库建模的功能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Rational Rose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236021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601773" y="3953389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80368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主要是在开发过程中的各种语义、模块、对象以及流程，状态等描述比较好，主要体现在能够从各个方面和角度来分析和设计，使软件的开发蓝图更清晰，内部结构更加明朗（但是它的结构仅仅对那些对掌握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的开发人员，也就是说对客户了解系统的功能和流程等并不一定很有效），对系统的代码框架生成有很好的支持。但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对数据库的开发管理和数据库端的迭代不是很好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Rational Rose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987369" y="4264741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27823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常见建模工具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原来是对数据库建模而发展起来的一种数据库建模工具。直到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版才开始对面向对象的开发的支持，后来又引入了对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的支持。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(2016)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50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PowerDesigner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61994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1520</Words>
  <Application>Microsoft Office PowerPoint</Application>
  <PresentationFormat>全屏显示(16:9)</PresentationFormat>
  <Paragraphs>761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zdg</cp:lastModifiedBy>
  <cp:revision>42</cp:revision>
  <dcterms:created xsi:type="dcterms:W3CDTF">2016-07-05T10:23:56Z</dcterms:created>
  <dcterms:modified xsi:type="dcterms:W3CDTF">2017-11-05T08:29:12Z</dcterms:modified>
</cp:coreProperties>
</file>