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87" r:id="rId2"/>
    <p:sldId id="257" r:id="rId3"/>
    <p:sldId id="258" r:id="rId4"/>
    <p:sldId id="341" r:id="rId5"/>
    <p:sldId id="342" r:id="rId6"/>
    <p:sldId id="343" r:id="rId7"/>
    <p:sldId id="265" r:id="rId8"/>
    <p:sldId id="344" r:id="rId9"/>
    <p:sldId id="345" r:id="rId10"/>
    <p:sldId id="316" r:id="rId11"/>
    <p:sldId id="346" r:id="rId12"/>
    <p:sldId id="348" r:id="rId13"/>
    <p:sldId id="347" r:id="rId14"/>
    <p:sldId id="350" r:id="rId15"/>
    <p:sldId id="272" r:id="rId16"/>
    <p:sldId id="352" r:id="rId17"/>
    <p:sldId id="35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2" r:id="rId28"/>
    <p:sldId id="374" r:id="rId29"/>
    <p:sldId id="279" r:id="rId30"/>
    <p:sldId id="319" r:id="rId31"/>
    <p:sldId id="304" r:id="rId32"/>
    <p:sldId id="288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dg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85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21T18:52:45.910" idx="1">
    <p:pos x="3360" y="1203"/>
    <p:text>1.用户工作环境与工作习惯
2.界面风格的“一致性”与“个性化”
3.界面信息反馈
4.界面的合适性
5.容错性
6.审美性和可用性
</p:text>
  </p:cm>
  <p:cm authorId="0" dt="2017-11-21T18:53:06.965" idx="2">
    <p:pos x="2560" y="1011"/>
    <p:text>1.建立界面需求规格模型（UML）
2.以界面需求模型为依据创建界面原型
3.评价界面原型
</p:text>
  </p:cm>
  <p:cm authorId="0" dt="2017-11-21T18:54:09.806" idx="3">
    <p:pos x="4109" y="1395"/>
    <p:text>用属性表示类的静态特征，例如尺寸、位置、颜色和选项等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270315" y="1653061"/>
            <a:ext cx="8930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基础</a:t>
            </a: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Ⅱ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：界面原型</a:t>
            </a:r>
            <a:endParaRPr lang="zh-CN" altLang="en-US" sz="60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G04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31970"/>
            <a:ext cx="2691044" cy="1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功能特征（直接操纵）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9978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功能特征（菜单选择）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60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功能特征（表格填写）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功能特征（命令语言）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限制颜色数量（一个窗口不超过四种，一个系统不超过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尽量使用中性色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注意颜色搭配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颜色使用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颜色关系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861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界面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</a:t>
              </a: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摘要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4104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1290265" y="3574477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）界面（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接口）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998415" y="3698302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536578" y="360781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）界面原型设计工具</a:t>
            </a:r>
            <a:endParaRPr lang="zh-CN" altLang="en-US" sz="1600" dirty="0" smtClean="0"/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3080965" y="3780852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07600" y="2250249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782375" y="2081974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20536" y="2025106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）界面设计方法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49050" y="2153412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1393312" y="2998094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768087" y="2829819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3306250" y="274568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834762" y="2901257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9" name="任意多边形 357"/>
          <p:cNvSpPr>
            <a:spLocks noChangeArrowheads="1"/>
          </p:cNvSpPr>
          <p:nvPr/>
        </p:nvSpPr>
        <p:spPr bwMode="auto">
          <a:xfrm flipV="1">
            <a:off x="694030" y="4191390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0" name="矩形 361"/>
          <p:cNvSpPr>
            <a:spLocks noChangeArrowheads="1"/>
          </p:cNvSpPr>
          <p:nvPr/>
        </p:nvSpPr>
        <p:spPr bwMode="auto">
          <a:xfrm>
            <a:off x="2402180" y="431521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1" name="矩形 362"/>
          <p:cNvSpPr>
            <a:spLocks noChangeArrowheads="1"/>
          </p:cNvSpPr>
          <p:nvPr/>
        </p:nvSpPr>
        <p:spPr bwMode="auto">
          <a:xfrm>
            <a:off x="2940343" y="4224728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）界面设计准则</a:t>
            </a:r>
            <a:endParaRPr lang="zh-CN" altLang="en-US" sz="1600" dirty="0" smtClean="0"/>
          </a:p>
        </p:txBody>
      </p:sp>
      <p:sp useBgFill="1">
        <p:nvSpPr>
          <p:cNvPr id="172" name="KSO_Shape"/>
          <p:cNvSpPr>
            <a:spLocks noChangeArrowheads="1"/>
          </p:cNvSpPr>
          <p:nvPr/>
        </p:nvSpPr>
        <p:spPr bwMode="auto">
          <a:xfrm>
            <a:off x="2484730" y="4397765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7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  <p:bldP spid="169" grpId="0" animBg="1"/>
      <p:bldP spid="170" grpId="0" bldLvl="0" animBg="1" autoUpdateAnimBg="0"/>
      <p:bldP spid="171" grpId="0" bldLvl="0" autoUpdateAnimBg="0"/>
      <p:bldP spid="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、硬件接口：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VGA,   USB,   RJ-45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、软件接口：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API,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ABI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、人机接口：键盘、鼠标、显示器、音箱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Interface,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接口种类：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1545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两个方法：界面原型法、仿真法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178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Batch  Interface: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1945~1968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TUI:  Text-based  User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CLIs: 1969~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Command-line User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GUI:1968~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,Graphic  User Interface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WUI:  Web-based  User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TUI:Touch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User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Interface,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界面种类及发展历史：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8736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434406" y="985410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880308" y="2321164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572334" y="3700721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732856" y="988585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人机界面设计概述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3194633" y="2344977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人机界面的功能特征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2808871" y="3707071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设计摘要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2348681" y="99176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808871" y="2335452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508834" y="3707071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2" grpId="0" bldLvl="0" autoUpdateAnimBg="0"/>
      <p:bldP spid="63" grpId="0" bldLvl="0" autoUpdateAnimBg="0"/>
      <p:bldP spid="64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确定用户的基本需求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由用户提出对新系统的基本要求，如功能、界面的基本形式、所需要的数据、应用范围、运行环境等，开发者根据这些信息估算开发该系统所需的费用，并建立简明的系统模型。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原型法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3763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构造初始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系统开发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员在明确了对系统基本要求和功能的基础上，依据计算机模型，以尽可能快的速度和尽可能多的开发工具来建造一个结构仿真模型，即快速原型构架。之所以称为原型构架，是因为这样的模型是系统总体结构，子系统一上部分的高层模型。由于要求快速，这一步骤要尽可能使用一些软件工具和原型制造工具，以辅助进行系统开发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原型法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5488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运行、评价、修改原型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原型框架建造成后，就要交给用户立即投入试运行，各类人员对其进行试用、检查分析效果。由于构造原型中强调的事快速，省略了许多细节，一定存在许多不合理的部分。所以，在试用中要充分进行开发人员和用户之间的沟通，尤其是要对用户提出的不满意的地方进行认真细致的反复修改、完善，直到用户满意为止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原型法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7703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、形成最终的管理信息系统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如果用户和开发者对原型比较满意，则将其作为正式原型。经过双方继续进行细致的工作，把开发原型过程中的许多细节问题逐个补充、完善、求精，最后形成一个适用的管理信息系统。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采用原型法开发过程如图所示。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抛弃型原型（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Throw-It-Away Prototype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），此类原型在系统真正实现以后就抛弃不用了。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原型法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213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Picture 2" descr="https://gss0.baidu.com/-fo3dSag_xI4khGko9WTAnF6hhy/zhidao/wh%3D600%2C800/sign=ad423c37ac64034f0f98ca009ff35509/a71ea8d3fd1f413471b3f794221f95cad0c85e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6" y="1471613"/>
            <a:ext cx="381952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、交互设计：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UCD,persona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  activity-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orionted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design,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sconario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-based design,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resillioncy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design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、接口设计：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 case ,   Constrain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enforcement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、原型设计：基于交互设计，使用控件库；原型（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prototype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、样机、蓝本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三个步骤：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0269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、命令选择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、集合数据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容器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导航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、文本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021749" y="406705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600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68508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63171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8107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、客户端：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Axure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RP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、在线工具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ProcessOn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://www.processon.com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刀   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://modao.cc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界面原型设计工具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458630" y="3905477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分类：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036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界面设计摘要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993013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315674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81079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：文字、布局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：有输入就有输出、不论结果正确与否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友好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一致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：文字的内容；文字的字体、颜色、字号；背景颜色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高效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：阅读习惯，自左而右，自上而下；左上角显示最重要的内容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容错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：对错误操作有有好的提示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界面设计准则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1116318" flipH="1">
            <a:off x="4458630" y="4213403"/>
            <a:ext cx="3175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准则：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02051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165"/>
            <a:chOff x="-2" y="83475"/>
            <a:chExt cx="1294185" cy="1417880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x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建立原型的基本流程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界面设计应考虑的因素（两个）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在界面需求建模过程中，类的属性一般规定了什么？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问题（自己选择）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44362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参考书籍查找，会议记录、访谈整理，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道选择题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初稿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8.0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制作，相关用例图、类图制作，最后审核，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道问答题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更新文件分类，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景和范围文档修改，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道简答题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7.9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道判断题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及建模 郭宁著 清华大学出版社 北京交通大学出版社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30300" y="342900"/>
            <a:ext cx="245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概述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0400" y="1048088"/>
            <a:ext cx="610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人机界面的设计是整个软件系统设计中的一部分，它总是同整个系统的设计同时进行的。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所以开发友好的人机界面时，除了要致力于分析、设计交互界面外，还要分析、设计系统的交互的具体方式。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9953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63" grpId="0" build="allAtOnce"/>
      <p:bldP spid="6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学习和使用（无基础也可学会）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窗口进行交互，使用键盘鼠标操作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快速、全屏的交互，能很快的在屏幕的任何地方进行操作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图形用户界面特点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565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以界面需求模型为依据创建界面原型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评价界面原型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9192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特征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）用户与界面之间的交互方式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553450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38517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328307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）系统信息在界面上的表示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456613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962317" y="3929404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337092" y="3761129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2875255" y="367699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）系统对新用户的学习指导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403767" y="3832567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5" grpId="0" bldLvl="0" animBg="1" autoUpdateAnimBg="0"/>
      <p:bldP spid="156" grpId="0" bldLvl="0" autoUpdateAnimBg="0"/>
      <p:bldP spid="157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直接操纵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菜单选择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表格填写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命令语言</a:t>
            </a:r>
            <a:endParaRPr lang="en-US" altLang="zh-CN" sz="200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自然语言</a:t>
            </a:r>
            <a:endParaRPr lang="zh-CN" altLang="en-US" sz="2000" strike="sngStrike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170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2329</Words>
  <Application>Microsoft Office PowerPoint</Application>
  <PresentationFormat>全屏显示(16:9)</PresentationFormat>
  <Paragraphs>1384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109</cp:revision>
  <dcterms:created xsi:type="dcterms:W3CDTF">2016-07-05T10:23:56Z</dcterms:created>
  <dcterms:modified xsi:type="dcterms:W3CDTF">2017-11-26T10:41:38Z</dcterms:modified>
</cp:coreProperties>
</file>