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36"/>
  </p:notesMasterIdLst>
  <p:sldIdLst>
    <p:sldId id="310" r:id="rId3"/>
    <p:sldId id="266" r:id="rId4"/>
    <p:sldId id="313" r:id="rId5"/>
    <p:sldId id="314" r:id="rId6"/>
    <p:sldId id="303" r:id="rId7"/>
    <p:sldId id="304" r:id="rId8"/>
    <p:sldId id="273" r:id="rId9"/>
    <p:sldId id="275" r:id="rId10"/>
    <p:sldId id="301" r:id="rId11"/>
    <p:sldId id="297" r:id="rId12"/>
    <p:sldId id="305" r:id="rId13"/>
    <p:sldId id="276" r:id="rId14"/>
    <p:sldId id="271" r:id="rId15"/>
    <p:sldId id="277" r:id="rId16"/>
    <p:sldId id="283" r:id="rId17"/>
    <p:sldId id="281" r:id="rId18"/>
    <p:sldId id="306" r:id="rId19"/>
    <p:sldId id="284" r:id="rId20"/>
    <p:sldId id="274" r:id="rId21"/>
    <p:sldId id="302" r:id="rId22"/>
    <p:sldId id="287" r:id="rId23"/>
    <p:sldId id="307" r:id="rId24"/>
    <p:sldId id="286" r:id="rId25"/>
    <p:sldId id="299" r:id="rId26"/>
    <p:sldId id="300" r:id="rId27"/>
    <p:sldId id="298" r:id="rId28"/>
    <p:sldId id="292" r:id="rId29"/>
    <p:sldId id="308" r:id="rId30"/>
    <p:sldId id="267" r:id="rId31"/>
    <p:sldId id="295" r:id="rId32"/>
    <p:sldId id="311" r:id="rId33"/>
    <p:sldId id="309" r:id="rId34"/>
    <p:sldId id="312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D93"/>
    <a:srgbClr val="00726E"/>
    <a:srgbClr val="00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977-0008-496B-AB23-34BD5C4D704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F378-11E0-436F-858E-82572CEF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1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5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98794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2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9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5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9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9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1569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791652" y="746752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450147" y="157513"/>
            <a:ext cx="649221" cy="589239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96520"/>
              <a:ext cx="649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effectLst/>
                </a:rPr>
                <a:t>LOGO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0842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FD725410-BEFA-4075-99F8-9B76E6135EB8}" type="datetimeFigureOut">
              <a:rPr lang="zh-CN" altLang="en-US" sz="1825" smtClean="0">
                <a:solidFill>
                  <a:srgbClr val="FFFFFF"/>
                </a:solidFill>
              </a:rPr>
              <a:pPr defTabSz="934007"/>
              <a:t>2017/12/17</a:t>
            </a:fld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34007"/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ABCBC4E8-88EF-4446-9533-1BB591964EAE}" type="slidenum">
              <a:rPr lang="zh-CN" altLang="en-US" sz="1825" smtClean="0">
                <a:solidFill>
                  <a:srgbClr val="FFFFFF"/>
                </a:solidFill>
              </a:rPr>
              <a:pPr defTabSz="934007"/>
              <a:t>‹#›</a:t>
            </a:fld>
            <a:endParaRPr lang="zh-CN" alt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1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slow" advTm="0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3250407" y="289321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0" y="3178969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梯形 4"/>
          <p:cNvSpPr/>
          <p:nvPr/>
        </p:nvSpPr>
        <p:spPr>
          <a:xfrm flipV="1">
            <a:off x="3377313" y="2893219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811838" y="927497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8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" name="椭圆 9"/>
          <p:cNvSpPr/>
          <p:nvPr/>
        </p:nvSpPr>
        <p:spPr>
          <a:xfrm>
            <a:off x="3503168" y="38516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967905" y="3561337"/>
            <a:ext cx="72081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/>
                </a:solidFill>
              </a:rPr>
              <a:t>G04</a:t>
            </a:r>
            <a:r>
              <a:rPr lang="zh-CN" altLang="en-US" sz="4500" b="1" dirty="0" smtClean="0">
                <a:solidFill>
                  <a:schemeClr val="bg1"/>
                </a:solidFill>
              </a:rPr>
              <a:t>需求规格说明书（</a:t>
            </a:r>
            <a:r>
              <a:rPr lang="en-US" altLang="zh-CN" sz="4500" b="1" dirty="0" smtClean="0">
                <a:solidFill>
                  <a:schemeClr val="bg1"/>
                </a:solidFill>
              </a:rPr>
              <a:t>SRS</a:t>
            </a:r>
            <a:r>
              <a:rPr lang="zh-CN" altLang="en-US" sz="4500" b="1" dirty="0" smtClean="0">
                <a:solidFill>
                  <a:schemeClr val="bg1"/>
                </a:solidFill>
              </a:rPr>
              <a:t>）</a:t>
            </a:r>
            <a:endParaRPr lang="en-US" altLang="zh-CN" sz="4500" b="1" dirty="0">
              <a:solidFill>
                <a:schemeClr val="bg1"/>
              </a:solidFill>
            </a:endParaRPr>
          </a:p>
        </p:txBody>
      </p:sp>
      <p:sp>
        <p:nvSpPr>
          <p:cNvPr id="14" name="TextBox 976"/>
          <p:cNvSpPr txBox="1"/>
          <p:nvPr/>
        </p:nvSpPr>
        <p:spPr>
          <a:xfrm>
            <a:off x="2556062" y="4329335"/>
            <a:ext cx="4031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谢正树</a:t>
            </a:r>
          </a:p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张天颖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张晓钒</a:t>
            </a:r>
          </a:p>
        </p:txBody>
      </p:sp>
      <p:pic>
        <p:nvPicPr>
          <p:cNvPr id="1026" name="Picture 2" descr="C:\Users\zdg\Desktop\无标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94" y="2314466"/>
            <a:ext cx="2718893" cy="19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7048500" y="2151608"/>
            <a:ext cx="1485900" cy="1217612"/>
            <a:chOff x="7647017" y="2699415"/>
            <a:chExt cx="2617944" cy="2145185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 flipV="1">
              <a:off x="7647017" y="4399449"/>
              <a:ext cx="2617944" cy="445151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zh-CN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8011516" y="2699415"/>
              <a:ext cx="1931237" cy="1931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51DC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zh-CN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1694" y="2295006"/>
            <a:ext cx="5916612" cy="809625"/>
          </a:xfrm>
          <a:prstGeom prst="homePlate">
            <a:avLst>
              <a:gd name="adj" fmla="val 4003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marL="357188" indent="-357188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0288" y="2295005"/>
            <a:ext cx="503237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265132" y="2287876"/>
            <a:ext cx="501650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679575" y="2295006"/>
            <a:ext cx="503238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10325" y="2295004"/>
            <a:ext cx="501650" cy="828675"/>
          </a:xfrm>
          <a:prstGeom prst="chevron">
            <a:avLst>
              <a:gd name="adj" fmla="val 55472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847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3638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3200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2763" y="2572295"/>
            <a:ext cx="7553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3"/>
          <p:cNvGrpSpPr>
            <a:grpSpLocks/>
          </p:cNvGrpSpPr>
          <p:nvPr/>
        </p:nvGrpSpPr>
        <p:grpSpPr bwMode="auto">
          <a:xfrm>
            <a:off x="1085850" y="3005683"/>
            <a:ext cx="2419350" cy="1417637"/>
            <a:chOff x="941884" y="3983470"/>
            <a:chExt cx="1925931" cy="1602874"/>
          </a:xfrm>
        </p:grpSpPr>
        <p:cxnSp>
          <p:nvCxnSpPr>
            <p:cNvPr id="17" name="直接连接符 23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941884" y="4394509"/>
              <a:ext cx="1925931" cy="11918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667000" y="1176883"/>
            <a:ext cx="2286000" cy="1330325"/>
            <a:chOff x="2293144" y="1916832"/>
            <a:chExt cx="1925931" cy="1502549"/>
          </a:xfrm>
        </p:grpSpPr>
        <p:cxnSp>
          <p:nvCxnSpPr>
            <p:cNvPr id="20" name="直接连接符 21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2293144" y="1916832"/>
              <a:ext cx="1925931" cy="1190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22" name="组合 15"/>
          <p:cNvGrpSpPr>
            <a:grpSpLocks/>
          </p:cNvGrpSpPr>
          <p:nvPr/>
        </p:nvGrpSpPr>
        <p:grpSpPr bwMode="auto">
          <a:xfrm>
            <a:off x="4214813" y="3024733"/>
            <a:ext cx="2109787" cy="1419225"/>
            <a:chOff x="3641104" y="3980384"/>
            <a:chExt cx="1925931" cy="1603059"/>
          </a:xfrm>
        </p:grpSpPr>
        <p:cxnSp>
          <p:nvCxnSpPr>
            <p:cNvPr id="23" name="直接连接符 19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3641104" y="4392804"/>
              <a:ext cx="1925931" cy="1190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25" name="组合 16"/>
          <p:cNvGrpSpPr>
            <a:grpSpLocks/>
          </p:cNvGrpSpPr>
          <p:nvPr/>
        </p:nvGrpSpPr>
        <p:grpSpPr bwMode="auto">
          <a:xfrm>
            <a:off x="5822950" y="1176883"/>
            <a:ext cx="2178050" cy="1330325"/>
            <a:chOff x="5044092" y="1916832"/>
            <a:chExt cx="1925931" cy="1502549"/>
          </a:xfrm>
        </p:grpSpPr>
        <p:cxnSp>
          <p:nvCxnSpPr>
            <p:cNvPr id="26" name="直接连接符 17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5044092" y="1916832"/>
              <a:ext cx="1925931" cy="1190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此处添加标题</a:t>
              </a:r>
              <a:endPara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  <a:p>
              <a:pPr algn="l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点击此处添加段落文本</a:t>
              </a:r>
            </a:p>
          </p:txBody>
        </p:sp>
      </p:grpSp>
      <p:sp>
        <p:nvSpPr>
          <p:cNvPr id="28" name="Rectangle 162"/>
          <p:cNvSpPr>
            <a:spLocks noChangeArrowheads="1"/>
          </p:cNvSpPr>
          <p:nvPr/>
        </p:nvSpPr>
        <p:spPr bwMode="auto">
          <a:xfrm>
            <a:off x="7297543" y="2490081"/>
            <a:ext cx="1005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F6FC6"/>
                    </a:gs>
                    <a:gs pos="100000">
                      <a:srgbClr val="009DD9">
                        <a:alpha val="89998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1" fontAlgn="base" hangingPunct="1">
              <a:lnSpc>
                <a:spcPct val="150000"/>
              </a:lnSpc>
              <a:buClrTx/>
              <a:buSzTx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工作完成情况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33570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Oval 22"/>
          <p:cNvSpPr>
            <a:spLocks noChangeArrowheads="1"/>
          </p:cNvSpPr>
          <p:nvPr/>
        </p:nvSpPr>
        <p:spPr bwMode="auto">
          <a:xfrm>
            <a:off x="3847863" y="1203598"/>
            <a:ext cx="977235" cy="976606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56618" tIns="28310" rIns="56618" bIns="2831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3200" b="1" baseline="-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H="1">
            <a:off x="1475656" y="1693137"/>
            <a:ext cx="2372206" cy="0"/>
          </a:xfrm>
          <a:prstGeom prst="line">
            <a:avLst/>
          </a:prstGeom>
          <a:noFill/>
          <a:ln w="5" cap="flat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8" name="Freeform 27"/>
          <p:cNvSpPr>
            <a:spLocks/>
          </p:cNvSpPr>
          <p:nvPr/>
        </p:nvSpPr>
        <p:spPr bwMode="auto">
          <a:xfrm>
            <a:off x="3212906" y="1769783"/>
            <a:ext cx="1307114" cy="1110116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2550670" y="1769783"/>
            <a:ext cx="1969352" cy="1770252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10" name="Freeform 29"/>
          <p:cNvSpPr>
            <a:spLocks/>
          </p:cNvSpPr>
          <p:nvPr/>
        </p:nvSpPr>
        <p:spPr bwMode="auto">
          <a:xfrm>
            <a:off x="1908275" y="1769783"/>
            <a:ext cx="2611748" cy="241308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6097" y="2420378"/>
            <a:ext cx="418516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6098" y="3067070"/>
            <a:ext cx="386054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6097" y="3734832"/>
            <a:ext cx="404089" cy="576545"/>
          </a:xfrm>
          <a:prstGeom prst="rect">
            <a:avLst/>
          </a:prstGeom>
          <a:noFill/>
        </p:spPr>
        <p:txBody>
          <a:bodyPr wrap="none" lIns="56618" tIns="28310" rIns="56618" bIns="28310" rtlCol="0" anchor="ctr">
            <a:spAutoFit/>
          </a:bodyPr>
          <a:lstStyle/>
          <a:p>
            <a:r>
              <a:rPr lang="en-US" altLang="zh-CN" sz="3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8392" y="2455060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8392" y="3144276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8392" y="3819292"/>
            <a:ext cx="2908594" cy="611171"/>
          </a:xfrm>
          <a:prstGeom prst="rect">
            <a:avLst/>
          </a:prstGeom>
          <a:noFill/>
        </p:spPr>
        <p:txBody>
          <a:bodyPr wrap="square" lIns="56618" tIns="28310" rIns="56618" bIns="283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3131058" y="1559628"/>
            <a:ext cx="275313" cy="27443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2486182" y="1559628"/>
            <a:ext cx="277793" cy="27443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1843787" y="1559628"/>
            <a:ext cx="280273" cy="27443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  <a:extLst/>
        </p:spPr>
        <p:txBody>
          <a:bodyPr vert="horz" wrap="square" lIns="56618" tIns="28310" rIns="56618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00"/>
                            </p:stCondLst>
                            <p:childTnLst>
                              <p:par>
                                <p:cTn id="6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1707654"/>
            <a:ext cx="3528318" cy="2241550"/>
            <a:chOff x="755650" y="915566"/>
            <a:chExt cx="3887788" cy="2241550"/>
          </a:xfrm>
        </p:grpSpPr>
        <p:sp>
          <p:nvSpPr>
            <p:cNvPr id="4" name="圆角矩形​​ 34"/>
            <p:cNvSpPr/>
            <p:nvPr/>
          </p:nvSpPr>
          <p:spPr>
            <a:xfrm>
              <a:off x="755650" y="915566"/>
              <a:ext cx="3887788" cy="2241550"/>
            </a:xfrm>
            <a:prstGeom prst="roundRect">
              <a:avLst>
                <a:gd name="adj" fmla="val 8586"/>
              </a:avLst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42988" y="2569741"/>
              <a:ext cx="314325" cy="315912"/>
              <a:chOff x="5940153" y="4725144"/>
              <a:chExt cx="628790" cy="628790"/>
            </a:xfrm>
          </p:grpSpPr>
          <p:sp>
            <p:nvSpPr>
              <p:cNvPr id="19" name="泪滴形 18"/>
              <p:cNvSpPr/>
              <p:nvPr/>
            </p:nvSpPr>
            <p:spPr>
              <a:xfrm>
                <a:off x="5940153" y="472514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椭圆​​ 16"/>
              <p:cNvSpPr/>
              <p:nvPr/>
            </p:nvSpPr>
            <p:spPr>
              <a:xfrm>
                <a:off x="6102113" y="4895771"/>
                <a:ext cx="295342" cy="29701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29"/>
            <p:cNvGrpSpPr>
              <a:grpSpLocks/>
            </p:cNvGrpSpPr>
            <p:nvPr/>
          </p:nvGrpSpPr>
          <p:grpSpPr bwMode="auto">
            <a:xfrm>
              <a:off x="1042988" y="2093491"/>
              <a:ext cx="314325" cy="314325"/>
              <a:chOff x="7452319" y="4725144"/>
              <a:chExt cx="628790" cy="628790"/>
            </a:xfrm>
          </p:grpSpPr>
          <p:sp>
            <p:nvSpPr>
              <p:cNvPr id="17" name="泪滴形 16"/>
              <p:cNvSpPr/>
              <p:nvPr/>
            </p:nvSpPr>
            <p:spPr>
              <a:xfrm flipH="1">
                <a:off x="7452319" y="472514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" name="椭圆​​ 19"/>
              <p:cNvSpPr/>
              <p:nvPr/>
            </p:nvSpPr>
            <p:spPr>
              <a:xfrm flipH="1">
                <a:off x="7611104" y="4896632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1042988" y="1137816"/>
              <a:ext cx="314325" cy="314325"/>
              <a:chOff x="5004048" y="1923583"/>
              <a:chExt cx="628790" cy="628790"/>
            </a:xfrm>
          </p:grpSpPr>
          <p:sp>
            <p:nvSpPr>
              <p:cNvPr id="15" name="泪滴形 14"/>
              <p:cNvSpPr/>
              <p:nvPr/>
            </p:nvSpPr>
            <p:spPr>
              <a:xfrm rot="10800000" flipH="1">
                <a:off x="5004048" y="1923583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" name="椭圆​​ 22"/>
              <p:cNvSpPr/>
              <p:nvPr/>
            </p:nvSpPr>
            <p:spPr>
              <a:xfrm rot="10800000" flipH="1">
                <a:off x="5166008" y="2098246"/>
                <a:ext cx="295342" cy="295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8" name="组合 27"/>
            <p:cNvGrpSpPr>
              <a:grpSpLocks/>
            </p:cNvGrpSpPr>
            <p:nvPr/>
          </p:nvGrpSpPr>
          <p:grpSpPr bwMode="auto">
            <a:xfrm>
              <a:off x="1042988" y="1615653"/>
              <a:ext cx="314325" cy="314325"/>
              <a:chOff x="5147890" y="2714704"/>
              <a:chExt cx="628790" cy="628790"/>
            </a:xfrm>
          </p:grpSpPr>
          <p:sp>
            <p:nvSpPr>
              <p:cNvPr id="13" name="泪滴形 12"/>
              <p:cNvSpPr/>
              <p:nvPr/>
            </p:nvSpPr>
            <p:spPr>
              <a:xfrm rot="16200000" flipH="1">
                <a:off x="5147890" y="2714704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椭圆​​ 25"/>
              <p:cNvSpPr/>
              <p:nvPr/>
            </p:nvSpPr>
            <p:spPr>
              <a:xfrm rot="16200000" flipH="1">
                <a:off x="5306675" y="2889369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9" name="矩形​​ 30"/>
            <p:cNvSpPr>
              <a:spLocks noChangeArrowheads="1"/>
            </p:cNvSpPr>
            <p:nvPr/>
          </p:nvSpPr>
          <p:spPr bwMode="auto">
            <a:xfrm>
              <a:off x="1674997" y="1109241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0" name="矩形​​ 31"/>
            <p:cNvSpPr>
              <a:spLocks noChangeArrowheads="1"/>
            </p:cNvSpPr>
            <p:nvPr/>
          </p:nvSpPr>
          <p:spPr bwMode="auto">
            <a:xfrm>
              <a:off x="1674997" y="1591841"/>
              <a:ext cx="2492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1" name="矩形​​ 32"/>
            <p:cNvSpPr>
              <a:spLocks noChangeArrowheads="1"/>
            </p:cNvSpPr>
            <p:nvPr/>
          </p:nvSpPr>
          <p:spPr bwMode="auto">
            <a:xfrm>
              <a:off x="1674997" y="2039516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  <p:sp>
          <p:nvSpPr>
            <p:cNvPr id="12" name="矩形​​ 33"/>
            <p:cNvSpPr>
              <a:spLocks noChangeArrowheads="1"/>
            </p:cNvSpPr>
            <p:nvPr/>
          </p:nvSpPr>
          <p:spPr bwMode="auto">
            <a:xfrm>
              <a:off x="1674997" y="2512591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点击此处录入标题内容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30341" y="1364778"/>
            <a:ext cx="1358900" cy="1358900"/>
            <a:chOff x="5102225" y="1663278"/>
            <a:chExt cx="1358900" cy="1358900"/>
          </a:xfrm>
        </p:grpSpPr>
        <p:sp>
          <p:nvSpPr>
            <p:cNvPr id="22" name="泪滴形 21"/>
            <p:cNvSpPr/>
            <p:nvPr/>
          </p:nvSpPr>
          <p:spPr bwMode="auto">
            <a:xfrm rot="10800000" flipH="1">
              <a:off x="5102225" y="1663278"/>
              <a:ext cx="1358900" cy="1358900"/>
            </a:xfrm>
            <a:prstGeom prst="teardrop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椭圆​​ 10"/>
            <p:cNvSpPr/>
            <p:nvPr/>
          </p:nvSpPr>
          <p:spPr bwMode="auto">
            <a:xfrm rot="10800000" flipH="1">
              <a:off x="5245100" y="1806153"/>
              <a:ext cx="812800" cy="8128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矩形​​ 43"/>
            <p:cNvSpPr>
              <a:spLocks noChangeArrowheads="1"/>
            </p:cNvSpPr>
            <p:nvPr/>
          </p:nvSpPr>
          <p:spPr bwMode="auto">
            <a:xfrm>
              <a:off x="5283031" y="1986697"/>
              <a:ext cx="723864" cy="522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16235" y="1148418"/>
            <a:ext cx="1574679" cy="1575260"/>
            <a:chOff x="6571098" y="1417217"/>
            <a:chExt cx="1574679" cy="1575260"/>
          </a:xfrm>
        </p:grpSpPr>
        <p:grpSp>
          <p:nvGrpSpPr>
            <p:cNvPr id="27" name="组合 11"/>
            <p:cNvGrpSpPr/>
            <p:nvPr/>
          </p:nvGrpSpPr>
          <p:grpSpPr bwMode="auto">
            <a:xfrm rot="16200000" flipH="1">
              <a:off x="6570808" y="1417507"/>
              <a:ext cx="1575260" cy="1574679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泪滴形 29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1" name="椭圆​​ 13"/>
              <p:cNvSpPr/>
              <p:nvPr/>
            </p:nvSpPr>
            <p:spPr>
              <a:xfrm>
                <a:off x="1369740" y="4567120"/>
                <a:ext cx="1056027" cy="105602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8" name="矩形​​ 44"/>
            <p:cNvSpPr>
              <a:spLocks noChangeArrowheads="1"/>
            </p:cNvSpPr>
            <p:nvPr/>
          </p:nvSpPr>
          <p:spPr bwMode="auto">
            <a:xfrm>
              <a:off x="7092691" y="1780256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07722" y="2779624"/>
            <a:ext cx="1735701" cy="1736342"/>
            <a:chOff x="6579606" y="3078124"/>
            <a:chExt cx="1735701" cy="1736342"/>
          </a:xfrm>
        </p:grpSpPr>
        <p:grpSp>
          <p:nvGrpSpPr>
            <p:cNvPr id="33" name="组合 5"/>
            <p:cNvGrpSpPr/>
            <p:nvPr/>
          </p:nvGrpSpPr>
          <p:grpSpPr bwMode="auto">
            <a:xfrm flipH="1">
              <a:off x="6579606" y="3078124"/>
              <a:ext cx="1735701" cy="1736342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泪滴形 35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7" name="椭圆​​ 7"/>
              <p:cNvSpPr/>
              <p:nvPr/>
            </p:nvSpPr>
            <p:spPr>
              <a:xfrm>
                <a:off x="1369741" y="4577646"/>
                <a:ext cx="1045501" cy="1045501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4" name="矩形​​ 46"/>
            <p:cNvSpPr>
              <a:spLocks noChangeArrowheads="1"/>
            </p:cNvSpPr>
            <p:nvPr/>
          </p:nvSpPr>
          <p:spPr bwMode="auto">
            <a:xfrm>
              <a:off x="7180000" y="3831961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93350" y="2779625"/>
            <a:ext cx="1520476" cy="1521038"/>
            <a:chOff x="4965234" y="3078125"/>
            <a:chExt cx="1520476" cy="1521038"/>
          </a:xfrm>
        </p:grpSpPr>
        <p:grpSp>
          <p:nvGrpSpPr>
            <p:cNvPr id="39" name="组合 4"/>
            <p:cNvGrpSpPr/>
            <p:nvPr/>
          </p:nvGrpSpPr>
          <p:grpSpPr bwMode="auto">
            <a:xfrm>
              <a:off x="4965234" y="3078125"/>
              <a:ext cx="1520476" cy="1521038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泪滴形 41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3" name="椭圆​​ 3"/>
              <p:cNvSpPr/>
              <p:nvPr/>
            </p:nvSpPr>
            <p:spPr>
              <a:xfrm>
                <a:off x="1369740" y="4495805"/>
                <a:ext cx="1127342" cy="1127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40" name="矩形​​ 45"/>
            <p:cNvSpPr>
              <a:spLocks noChangeArrowheads="1"/>
            </p:cNvSpPr>
            <p:nvPr/>
          </p:nvSpPr>
          <p:spPr bwMode="auto">
            <a:xfrm>
              <a:off x="5244933" y="3654104"/>
              <a:ext cx="800060" cy="5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pic>
        <p:nvPicPr>
          <p:cNvPr id="4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106" y="3366605"/>
            <a:ext cx="676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38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471"/>
          <p:cNvSpPr>
            <a:spLocks noEditPoints="1"/>
          </p:cNvSpPr>
          <p:nvPr/>
        </p:nvSpPr>
        <p:spPr bwMode="auto">
          <a:xfrm>
            <a:off x="4958094" y="3003798"/>
            <a:ext cx="725427" cy="554225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476"/>
          <p:cNvSpPr>
            <a:spLocks noEditPoints="1"/>
          </p:cNvSpPr>
          <p:nvPr/>
        </p:nvSpPr>
        <p:spPr bwMode="auto">
          <a:xfrm>
            <a:off x="1641582" y="1275606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93"/>
          <p:cNvSpPr>
            <a:spLocks noChangeArrowheads="1"/>
          </p:cNvSpPr>
          <p:nvPr/>
        </p:nvSpPr>
        <p:spPr bwMode="auto">
          <a:xfrm>
            <a:off x="1641581" y="3061011"/>
            <a:ext cx="547803" cy="49701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497"/>
          <p:cNvSpPr>
            <a:spLocks noEditPoints="1"/>
          </p:cNvSpPr>
          <p:nvPr/>
        </p:nvSpPr>
        <p:spPr bwMode="auto">
          <a:xfrm>
            <a:off x="4958095" y="1275606"/>
            <a:ext cx="422877" cy="58337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1581" y="1910689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58093" y="1910689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1581" y="3677268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58093" y="3677268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98"/>
          <p:cNvSpPr txBox="1"/>
          <p:nvPr/>
        </p:nvSpPr>
        <p:spPr>
          <a:xfrm>
            <a:off x="3141389" y="1466800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2" name="TextBox 499"/>
          <p:cNvSpPr txBox="1"/>
          <p:nvPr/>
        </p:nvSpPr>
        <p:spPr>
          <a:xfrm>
            <a:off x="6435997" y="1466800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3" name="TextBox 500"/>
          <p:cNvSpPr txBox="1"/>
          <p:nvPr/>
        </p:nvSpPr>
        <p:spPr>
          <a:xfrm>
            <a:off x="3141389" y="3210537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4" name="TextBox 501"/>
          <p:cNvSpPr txBox="1"/>
          <p:nvPr/>
        </p:nvSpPr>
        <p:spPr>
          <a:xfrm>
            <a:off x="6435997" y="3210537"/>
            <a:ext cx="136960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5" name="TextBox 503"/>
          <p:cNvSpPr txBox="1"/>
          <p:nvPr/>
        </p:nvSpPr>
        <p:spPr>
          <a:xfrm>
            <a:off x="1547664" y="1978226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，在此录入上述图表的描述说明。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504"/>
          <p:cNvSpPr txBox="1"/>
          <p:nvPr/>
        </p:nvSpPr>
        <p:spPr>
          <a:xfrm>
            <a:off x="4881895" y="1978226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  <p:sp>
        <p:nvSpPr>
          <p:cNvPr id="17" name="TextBox 505"/>
          <p:cNvSpPr txBox="1"/>
          <p:nvPr/>
        </p:nvSpPr>
        <p:spPr>
          <a:xfrm>
            <a:off x="1547664" y="3752624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  <p:sp>
        <p:nvSpPr>
          <p:cNvPr id="18" name="TextBox 506"/>
          <p:cNvSpPr txBox="1"/>
          <p:nvPr/>
        </p:nvSpPr>
        <p:spPr>
          <a:xfrm>
            <a:off x="4881895" y="3752624"/>
            <a:ext cx="3046199" cy="78944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您的内容打在这里，或者通过复制您的文本后，在此框中选择粘贴，并选择只保留文字</a:t>
            </a:r>
            <a:r>
              <a:rPr lang="zh-CN" altLang="en-US" sz="1200" dirty="0">
                <a:sym typeface="微软雅黑" pitchFamily="34" charset="-122"/>
              </a:rPr>
              <a:t>，在此录入上述图表的描述说明。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310062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3268" y="1450693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23545" y="3085020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5949" y="2242989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>
            <a:spLocks noChangeAspect="1" noChangeArrowheads="1"/>
          </p:cNvSpPr>
          <p:nvPr/>
        </p:nvSpPr>
        <p:spPr bwMode="auto">
          <a:xfrm rot="5400000" flipV="1">
            <a:off x="5402009" y="1832394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5623547" y="1761746"/>
            <a:ext cx="2116805" cy="8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8" name="等腰三角形 18"/>
          <p:cNvSpPr>
            <a:spLocks noChangeAspect="1" noChangeArrowheads="1"/>
          </p:cNvSpPr>
          <p:nvPr/>
        </p:nvSpPr>
        <p:spPr bwMode="auto">
          <a:xfrm rot="5400000" flipV="1">
            <a:off x="5402009" y="3469695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5623547" y="3399050"/>
            <a:ext cx="2116805" cy="8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10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099276" y="2622228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30081" y="2551577"/>
            <a:ext cx="1832440" cy="11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在此录入图表的综合描述说明，在此录入上述图表的描述说明，在此录入上述图表的描述说明。在此录入上述图表的描述说明。</a:t>
            </a:r>
          </a:p>
        </p:txBody>
      </p:sp>
      <p:sp>
        <p:nvSpPr>
          <p:cNvPr id="12" name="形状 11"/>
          <p:cNvSpPr/>
          <p:nvPr/>
        </p:nvSpPr>
        <p:spPr>
          <a:xfrm>
            <a:off x="3373709" y="2189127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 rot="2736489">
            <a:off x="4287641" y="1842443"/>
            <a:ext cx="433670" cy="380074"/>
            <a:chOff x="4212441" y="1835306"/>
            <a:chExt cx="645570" cy="565784"/>
          </a:xfrm>
          <a:solidFill>
            <a:schemeClr val="accent2"/>
          </a:solidFill>
        </p:grpSpPr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5212" y="2709301"/>
            <a:ext cx="415802" cy="331624"/>
            <a:chOff x="3009633" y="2833220"/>
            <a:chExt cx="591168" cy="471487"/>
          </a:xfrm>
          <a:solidFill>
            <a:schemeClr val="accent2"/>
          </a:solidFill>
        </p:grpSpPr>
        <p:sp>
          <p:nvSpPr>
            <p:cNvPr id="2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95355" y="3500206"/>
            <a:ext cx="318868" cy="415805"/>
            <a:chOff x="6889388" y="2720789"/>
            <a:chExt cx="453350" cy="591172"/>
          </a:xfrm>
          <a:solidFill>
            <a:schemeClr val="accent2"/>
          </a:solidFill>
        </p:grpSpPr>
        <p:sp>
          <p:nvSpPr>
            <p:cNvPr id="2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空心弧 25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7" name="任意多边形 26"/>
          <p:cNvSpPr/>
          <p:nvPr/>
        </p:nvSpPr>
        <p:spPr>
          <a:xfrm rot="17307692">
            <a:off x="4144520" y="1801423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7307692">
            <a:off x="3847464" y="1463063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675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50"/>
                            </p:stCondLst>
                            <p:childTnLst>
                              <p:par>
                                <p:cTn id="6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4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9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47"/>
          <p:cNvSpPr>
            <a:spLocks noChangeArrowheads="1"/>
          </p:cNvSpPr>
          <p:nvPr/>
        </p:nvSpPr>
        <p:spPr bwMode="auto">
          <a:xfrm>
            <a:off x="1199405" y="4300471"/>
            <a:ext cx="6902590" cy="48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8943" y="1437277"/>
            <a:ext cx="3061841" cy="102062"/>
            <a:chOff x="1507396" y="1628800"/>
            <a:chExt cx="4320480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84357" y="1437277"/>
            <a:ext cx="3061841" cy="102062"/>
            <a:chOff x="1507396" y="1628800"/>
            <a:chExt cx="4320480" cy="14401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32"/>
          <p:cNvSpPr txBox="1"/>
          <p:nvPr/>
        </p:nvSpPr>
        <p:spPr>
          <a:xfrm>
            <a:off x="435633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33"/>
          <p:cNvSpPr txBox="1"/>
          <p:nvPr/>
        </p:nvSpPr>
        <p:spPr>
          <a:xfrm>
            <a:off x="4021526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34"/>
          <p:cNvSpPr txBox="1"/>
          <p:nvPr/>
        </p:nvSpPr>
        <p:spPr>
          <a:xfrm>
            <a:off x="3681321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35"/>
          <p:cNvSpPr txBox="1"/>
          <p:nvPr/>
        </p:nvSpPr>
        <p:spPr>
          <a:xfrm>
            <a:off x="3341117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6"/>
          <p:cNvSpPr txBox="1"/>
          <p:nvPr/>
        </p:nvSpPr>
        <p:spPr>
          <a:xfrm>
            <a:off x="300091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37"/>
          <p:cNvSpPr txBox="1"/>
          <p:nvPr/>
        </p:nvSpPr>
        <p:spPr>
          <a:xfrm>
            <a:off x="2660708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8"/>
          <p:cNvSpPr txBox="1"/>
          <p:nvPr/>
        </p:nvSpPr>
        <p:spPr>
          <a:xfrm>
            <a:off x="2320505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39"/>
          <p:cNvSpPr txBox="1"/>
          <p:nvPr/>
        </p:nvSpPr>
        <p:spPr>
          <a:xfrm>
            <a:off x="1980300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40"/>
          <p:cNvSpPr txBox="1"/>
          <p:nvPr/>
        </p:nvSpPr>
        <p:spPr>
          <a:xfrm>
            <a:off x="1640096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41"/>
          <p:cNvSpPr txBox="1"/>
          <p:nvPr/>
        </p:nvSpPr>
        <p:spPr>
          <a:xfrm>
            <a:off x="1268082" y="1240976"/>
            <a:ext cx="340478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42"/>
          <p:cNvSpPr txBox="1"/>
          <p:nvPr/>
        </p:nvSpPr>
        <p:spPr>
          <a:xfrm>
            <a:off x="4756814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43"/>
          <p:cNvSpPr txBox="1"/>
          <p:nvPr/>
        </p:nvSpPr>
        <p:spPr>
          <a:xfrm>
            <a:off x="5095511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144"/>
          <p:cNvSpPr txBox="1"/>
          <p:nvPr/>
        </p:nvSpPr>
        <p:spPr>
          <a:xfrm>
            <a:off x="5435714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45"/>
          <p:cNvSpPr txBox="1"/>
          <p:nvPr/>
        </p:nvSpPr>
        <p:spPr>
          <a:xfrm>
            <a:off x="5775918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46"/>
          <p:cNvSpPr txBox="1"/>
          <p:nvPr/>
        </p:nvSpPr>
        <p:spPr>
          <a:xfrm>
            <a:off x="6116123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47"/>
          <p:cNvSpPr txBox="1"/>
          <p:nvPr/>
        </p:nvSpPr>
        <p:spPr>
          <a:xfrm>
            <a:off x="6456327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6796532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49"/>
          <p:cNvSpPr txBox="1"/>
          <p:nvPr/>
        </p:nvSpPr>
        <p:spPr>
          <a:xfrm>
            <a:off x="7136735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50"/>
          <p:cNvSpPr txBox="1"/>
          <p:nvPr/>
        </p:nvSpPr>
        <p:spPr>
          <a:xfrm>
            <a:off x="7476939" y="1240976"/>
            <a:ext cx="273152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51"/>
          <p:cNvSpPr txBox="1"/>
          <p:nvPr/>
        </p:nvSpPr>
        <p:spPr>
          <a:xfrm>
            <a:off x="7785338" y="1240976"/>
            <a:ext cx="340478" cy="20774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238403" y="1720796"/>
            <a:ext cx="2252381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五边形 48"/>
          <p:cNvSpPr/>
          <p:nvPr/>
        </p:nvSpPr>
        <p:spPr>
          <a:xfrm flipH="1">
            <a:off x="3105573" y="2085030"/>
            <a:ext cx="1385210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五边形 49"/>
          <p:cNvSpPr/>
          <p:nvPr/>
        </p:nvSpPr>
        <p:spPr>
          <a:xfrm flipH="1">
            <a:off x="2578606" y="2449265"/>
            <a:ext cx="1912176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五边形 50"/>
          <p:cNvSpPr/>
          <p:nvPr/>
        </p:nvSpPr>
        <p:spPr>
          <a:xfrm flipH="1">
            <a:off x="1450952" y="2813498"/>
            <a:ext cx="303983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1980302" y="3177733"/>
            <a:ext cx="251048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2789761" y="3541967"/>
            <a:ext cx="1701023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五边形 53"/>
          <p:cNvSpPr/>
          <p:nvPr/>
        </p:nvSpPr>
        <p:spPr>
          <a:xfrm flipH="1">
            <a:off x="3470167" y="3906536"/>
            <a:ext cx="1020615" cy="229613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159"/>
          <p:cNvSpPr txBox="1"/>
          <p:nvPr/>
        </p:nvSpPr>
        <p:spPr>
          <a:xfrm>
            <a:off x="1787633" y="1726546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6" name="TextBox 160"/>
          <p:cNvSpPr txBox="1"/>
          <p:nvPr/>
        </p:nvSpPr>
        <p:spPr>
          <a:xfrm>
            <a:off x="2637866" y="2091223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7" name="TextBox 161"/>
          <p:cNvSpPr txBox="1"/>
          <p:nvPr/>
        </p:nvSpPr>
        <p:spPr>
          <a:xfrm>
            <a:off x="2130698" y="2455182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8" name="TextBox 162"/>
          <p:cNvSpPr txBox="1"/>
          <p:nvPr/>
        </p:nvSpPr>
        <p:spPr>
          <a:xfrm>
            <a:off x="1043608" y="2813500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9" name="TextBox 163"/>
          <p:cNvSpPr txBox="1"/>
          <p:nvPr/>
        </p:nvSpPr>
        <p:spPr>
          <a:xfrm>
            <a:off x="1576319" y="3183484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0" name="TextBox 164"/>
          <p:cNvSpPr txBox="1"/>
          <p:nvPr/>
        </p:nvSpPr>
        <p:spPr>
          <a:xfrm>
            <a:off x="2320505" y="3548161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1" name="TextBox 165"/>
          <p:cNvSpPr txBox="1"/>
          <p:nvPr/>
        </p:nvSpPr>
        <p:spPr>
          <a:xfrm>
            <a:off x="2995201" y="3912118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2" name="五边形 61"/>
          <p:cNvSpPr/>
          <p:nvPr/>
        </p:nvSpPr>
        <p:spPr>
          <a:xfrm>
            <a:off x="4884358" y="1720796"/>
            <a:ext cx="1149664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五边形 62"/>
          <p:cNvSpPr/>
          <p:nvPr/>
        </p:nvSpPr>
        <p:spPr>
          <a:xfrm>
            <a:off x="4884359" y="2085030"/>
            <a:ext cx="2170277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五边形 63"/>
          <p:cNvSpPr/>
          <p:nvPr/>
        </p:nvSpPr>
        <p:spPr>
          <a:xfrm>
            <a:off x="4884358" y="2449265"/>
            <a:ext cx="1360817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五边形 64"/>
          <p:cNvSpPr/>
          <p:nvPr/>
        </p:nvSpPr>
        <p:spPr>
          <a:xfrm>
            <a:off x="4884358" y="2813498"/>
            <a:ext cx="2900981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五边形 65"/>
          <p:cNvSpPr/>
          <p:nvPr/>
        </p:nvSpPr>
        <p:spPr>
          <a:xfrm>
            <a:off x="4884360" y="3177733"/>
            <a:ext cx="2099593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五边形 66"/>
          <p:cNvSpPr/>
          <p:nvPr/>
        </p:nvSpPr>
        <p:spPr>
          <a:xfrm>
            <a:off x="4884358" y="3541967"/>
            <a:ext cx="2433519" cy="22961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五边形 67"/>
          <p:cNvSpPr/>
          <p:nvPr/>
        </p:nvSpPr>
        <p:spPr>
          <a:xfrm>
            <a:off x="4884358" y="3906537"/>
            <a:ext cx="1793409" cy="22369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173"/>
          <p:cNvSpPr txBox="1"/>
          <p:nvPr/>
        </p:nvSpPr>
        <p:spPr>
          <a:xfrm>
            <a:off x="6093835" y="1726546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0" name="TextBox 174"/>
          <p:cNvSpPr txBox="1"/>
          <p:nvPr/>
        </p:nvSpPr>
        <p:spPr>
          <a:xfrm>
            <a:off x="7108922" y="2091223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1" name="TextBox 175"/>
          <p:cNvSpPr txBox="1"/>
          <p:nvPr/>
        </p:nvSpPr>
        <p:spPr>
          <a:xfrm>
            <a:off x="6292432" y="2455182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2" name="TextBox 176"/>
          <p:cNvSpPr txBox="1"/>
          <p:nvPr/>
        </p:nvSpPr>
        <p:spPr>
          <a:xfrm>
            <a:off x="7785340" y="2813500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3" name="TextBox 177"/>
          <p:cNvSpPr txBox="1"/>
          <p:nvPr/>
        </p:nvSpPr>
        <p:spPr>
          <a:xfrm>
            <a:off x="7073120" y="3183484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4" name="TextBox 178"/>
          <p:cNvSpPr txBox="1"/>
          <p:nvPr/>
        </p:nvSpPr>
        <p:spPr>
          <a:xfrm>
            <a:off x="7362079" y="3548161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5" name="TextBox 179"/>
          <p:cNvSpPr txBox="1"/>
          <p:nvPr/>
        </p:nvSpPr>
        <p:spPr>
          <a:xfrm>
            <a:off x="6736984" y="3912118"/>
            <a:ext cx="393377" cy="2219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6" name="TextBox 180"/>
          <p:cNvSpPr txBox="1"/>
          <p:nvPr/>
        </p:nvSpPr>
        <p:spPr>
          <a:xfrm>
            <a:off x="4557949" y="1693827"/>
            <a:ext cx="300401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81"/>
          <p:cNvSpPr txBox="1"/>
          <p:nvPr/>
        </p:nvSpPr>
        <p:spPr>
          <a:xfrm>
            <a:off x="4557949" y="2058062"/>
            <a:ext cx="282768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182"/>
          <p:cNvSpPr txBox="1"/>
          <p:nvPr/>
        </p:nvSpPr>
        <p:spPr>
          <a:xfrm>
            <a:off x="4557950" y="2422295"/>
            <a:ext cx="292386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183"/>
          <p:cNvSpPr txBox="1"/>
          <p:nvPr/>
        </p:nvSpPr>
        <p:spPr>
          <a:xfrm>
            <a:off x="4557949" y="2786529"/>
            <a:ext cx="314828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184"/>
          <p:cNvSpPr txBox="1"/>
          <p:nvPr/>
        </p:nvSpPr>
        <p:spPr>
          <a:xfrm>
            <a:off x="4557949" y="3150764"/>
            <a:ext cx="265135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185"/>
          <p:cNvSpPr txBox="1"/>
          <p:nvPr/>
        </p:nvSpPr>
        <p:spPr>
          <a:xfrm>
            <a:off x="4557950" y="3514998"/>
            <a:ext cx="26192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186"/>
          <p:cNvSpPr txBox="1"/>
          <p:nvPr/>
        </p:nvSpPr>
        <p:spPr>
          <a:xfrm>
            <a:off x="4557950" y="3879233"/>
            <a:ext cx="31001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1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6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成功项目展示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49513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3"/>
          <p:cNvSpPr>
            <a:spLocks noChangeArrowheads="1"/>
          </p:cNvSpPr>
          <p:nvPr/>
        </p:nvSpPr>
        <p:spPr bwMode="auto">
          <a:xfrm>
            <a:off x="1305564" y="1275606"/>
            <a:ext cx="3330824" cy="3330598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rgbClr val="0E4D93"/>
              </a:solidFill>
              <a:ea typeface="宋体" pitchFamily="2" charset="-122"/>
            </a:endParaRP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1892236" y="2933763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3147692" y="2726642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2307548" y="1768411"/>
            <a:ext cx="1040065" cy="104036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860032" y="1301793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标题文本一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4860033" y="1576764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2490809" y="2023145"/>
            <a:ext cx="689013" cy="48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文本一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50507" y="3220636"/>
            <a:ext cx="689013" cy="48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文本二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9992" y="2964711"/>
            <a:ext cx="689013" cy="48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标题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</a:rPr>
              <a:t>文本三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60032" y="2477858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标题文本二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60033" y="2752829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0032" y="3644401"/>
            <a:ext cx="1164347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标题文本三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60033" y="3919372"/>
            <a:ext cx="3168351" cy="5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点击输入你的文字内容或复制你的文本内容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4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6924" y="1833642"/>
            <a:ext cx="5939315" cy="1716502"/>
            <a:chOff x="2347913" y="2421930"/>
            <a:chExt cx="7923212" cy="2289200"/>
          </a:xfrm>
        </p:grpSpPr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2728911" y="4210644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728911" y="3709044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728911" y="3286026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728911" y="2853978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728911" y="2421930"/>
              <a:ext cx="7542213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347913" y="4711130"/>
              <a:ext cx="7923212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 rot="16200000" flipV="1">
            <a:off x="861816" y="2549653"/>
            <a:ext cx="2341417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34" tIns="34267" rIns="68534" bIns="34267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585874" y="2260776"/>
            <a:ext cx="399842" cy="12570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396268" y="2032227"/>
            <a:ext cx="399842" cy="1485556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206662" y="2546457"/>
            <a:ext cx="399842" cy="9713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018246" y="1746544"/>
            <a:ext cx="399842" cy="1771240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828640" y="2260776"/>
            <a:ext cx="399842" cy="12570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640223" y="1175176"/>
            <a:ext cx="399842" cy="2342609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none" lIns="68534" tIns="34267" rIns="68534" bIns="34267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2598965" y="843558"/>
            <a:ext cx="4193578" cy="1377569"/>
          </a:xfrm>
          <a:custGeom>
            <a:avLst/>
            <a:gdLst>
              <a:gd name="T0" fmla="*/ 0 w 3524"/>
              <a:gd name="T1" fmla="*/ 2147483647 h 1273"/>
              <a:gd name="T2" fmla="*/ 1776710950 w 3524"/>
              <a:gd name="T3" fmla="*/ 2121971037 h 1273"/>
              <a:gd name="T4" fmla="*/ 2147483647 w 3524"/>
              <a:gd name="T5" fmla="*/ 2147483647 h 1273"/>
              <a:gd name="T6" fmla="*/ 2147483647 w 3524"/>
              <a:gd name="T7" fmla="*/ 1451609641 h 1273"/>
              <a:gd name="T8" fmla="*/ 2147483647 w 3524"/>
              <a:gd name="T9" fmla="*/ 2147483647 h 1273"/>
              <a:gd name="T10" fmla="*/ 2147483647 w 3524"/>
              <a:gd name="T11" fmla="*/ 604837350 h 1273"/>
              <a:gd name="T12" fmla="*/ 2147483647 w 3524"/>
              <a:gd name="T13" fmla="*/ 0 h 1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24" h="1273">
                <a:moveTo>
                  <a:pt x="0" y="1040"/>
                </a:moveTo>
                <a:cubicBezTo>
                  <a:pt x="118" y="1007"/>
                  <a:pt x="469" y="810"/>
                  <a:pt x="705" y="842"/>
                </a:cubicBezTo>
                <a:cubicBezTo>
                  <a:pt x="941" y="874"/>
                  <a:pt x="1196" y="1273"/>
                  <a:pt x="1418" y="1229"/>
                </a:cubicBezTo>
                <a:cubicBezTo>
                  <a:pt x="1640" y="1185"/>
                  <a:pt x="1811" y="605"/>
                  <a:pt x="2037" y="576"/>
                </a:cubicBezTo>
                <a:cubicBezTo>
                  <a:pt x="2263" y="547"/>
                  <a:pt x="2582" y="1113"/>
                  <a:pt x="2777" y="1057"/>
                </a:cubicBezTo>
                <a:cubicBezTo>
                  <a:pt x="2972" y="1001"/>
                  <a:pt x="3082" y="416"/>
                  <a:pt x="3206" y="240"/>
                </a:cubicBezTo>
                <a:cubicBezTo>
                  <a:pt x="3330" y="64"/>
                  <a:pt x="3458" y="50"/>
                  <a:pt x="3524" y="0"/>
                </a:cubicBezTo>
              </a:path>
            </a:pathLst>
          </a:custGeom>
          <a:noFill/>
          <a:ln w="12700" cmpd="sng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34" tIns="34267" rIns="68534" bIns="34267"/>
          <a:lstStyle/>
          <a:p>
            <a:endParaRPr lang="zh-CN" altLang="en-US">
              <a:solidFill>
                <a:srgbClr val="0E4D93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31640" y="1723266"/>
            <a:ext cx="701250" cy="1710558"/>
            <a:chOff x="1922711" y="2214181"/>
            <a:chExt cx="935486" cy="2281273"/>
          </a:xfrm>
        </p:grpSpPr>
        <p:sp>
          <p:nvSpPr>
            <p:cNvPr id="19" name="TextBox 18"/>
            <p:cNvSpPr txBox="1"/>
            <p:nvPr/>
          </p:nvSpPr>
          <p:spPr>
            <a:xfrm>
              <a:off x="2079374" y="4002897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79374" y="3501295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9374" y="3074416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9374" y="2646229"/>
              <a:ext cx="778823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2711" y="2214181"/>
              <a:ext cx="934930" cy="49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100%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93845" y="3626236"/>
            <a:ext cx="4904118" cy="373278"/>
            <a:chOff x="3210925" y="4752074"/>
            <a:chExt cx="6542230" cy="497822"/>
          </a:xfrm>
        </p:grpSpPr>
        <p:sp>
          <p:nvSpPr>
            <p:cNvPr id="25" name="TextBox 24"/>
            <p:cNvSpPr txBox="1"/>
            <p:nvPr/>
          </p:nvSpPr>
          <p:spPr>
            <a:xfrm>
              <a:off x="3409030" y="4752074"/>
              <a:ext cx="246436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10925" y="4752074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3962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47609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57723" y="4757337"/>
              <a:ext cx="1041853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48995" y="4757337"/>
              <a:ext cx="1221484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31671" y="4757337"/>
              <a:ext cx="1221484" cy="49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685880" y="4083016"/>
            <a:ext cx="6143949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请在此处输入您的文本或者复制您的文本粘贴到此处，请在此处输入您的文本或者复制您的文本粘贴到此处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。请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在此处输入您的文本或者复制您的文本粘贴到此处，请在此处输入您的文本或者复制您的文本粘贴到此处。</a:t>
            </a:r>
          </a:p>
        </p:txBody>
      </p:sp>
    </p:spTree>
    <p:extLst>
      <p:ext uri="{BB962C8B-B14F-4D97-AF65-F5344CB8AC3E}">
        <p14:creationId xmlns:p14="http://schemas.microsoft.com/office/powerpoint/2010/main" val="370017022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25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072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94072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94072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Vison and Scope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1187" y="2659379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用户分类文档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1187" y="332583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对话框图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187" y="397390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功能性需求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例图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用例分析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5765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723431">
            <a:off x="2648146" y="2417120"/>
            <a:ext cx="1817395" cy="1339301"/>
          </a:xfrm>
          <a:custGeom>
            <a:avLst/>
            <a:gdLst/>
            <a:ahLst/>
            <a:cxnLst/>
            <a:rect l="l" t="t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385060" tIns="1267461" rIns="133604" bIns="1612899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8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3370965 w 3413760"/>
              <a:gd name="connsiteY0" fmla="*/ 2086696 h 3413760"/>
              <a:gd name="connsiteX1" fmla="*/ 2447467 w 3413760"/>
              <a:gd name="connsiteY1" fmla="*/ 3244726 h 3413760"/>
              <a:gd name="connsiteX2" fmla="*/ 1706880 w 3413760"/>
              <a:gd name="connsiteY2" fmla="*/ 1706880 h 3413760"/>
              <a:gd name="connsiteX3" fmla="*/ 3370965 w 3413760"/>
              <a:gd name="connsiteY3" fmla="*/ 208669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244090" tIns="2081530" rIns="37465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2447430 w 3413760"/>
              <a:gd name="connsiteY0" fmla="*/ 3244744 h 3413760"/>
              <a:gd name="connsiteX1" fmla="*/ 966292 w 3413760"/>
              <a:gd name="connsiteY1" fmla="*/ 3244726 h 3413760"/>
              <a:gd name="connsiteX2" fmla="*/ 1706880 w 3413760"/>
              <a:gd name="connsiteY2" fmla="*/ 1706880 h 3413760"/>
              <a:gd name="connsiteX3" fmla="*/ 2447430 w 3413760"/>
              <a:gd name="connsiteY3" fmla="*/ 3244744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99210" tIns="2731771" rIns="1299210" bIns="130809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966292 w 3413760"/>
              <a:gd name="connsiteY0" fmla="*/ 3244726 h 3413760"/>
              <a:gd name="connsiteX1" fmla="*/ 42795 w 3413760"/>
              <a:gd name="connsiteY1" fmla="*/ 2086696 h 3413760"/>
              <a:gd name="connsiteX2" fmla="*/ 1706880 w 3413760"/>
              <a:gd name="connsiteY2" fmla="*/ 1706880 h 3413760"/>
              <a:gd name="connsiteX3" fmla="*/ 966292 w 3413760"/>
              <a:gd name="connsiteY3" fmla="*/ 324472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74650" tIns="2081530" rIns="224409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rgbClr val="0070C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42795 w 3413760"/>
              <a:gd name="connsiteY0" fmla="*/ 2086695 h 3413760"/>
              <a:gd name="connsiteX1" fmla="*/ 372387 w 3413760"/>
              <a:gd name="connsiteY1" fmla="*/ 642658 h 3413760"/>
              <a:gd name="connsiteX2" fmla="*/ 1706880 w 3413760"/>
              <a:gd name="connsiteY2" fmla="*/ 1706880 h 3413760"/>
              <a:gd name="connsiteX3" fmla="*/ 42795 w 3413760"/>
              <a:gd name="connsiteY3" fmla="*/ 208669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4714" tIns="1258571" rIns="2376170" bIns="1604009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100">
              <a:solidFill>
                <a:srgbClr val="0070C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723431">
            <a:off x="796628" y="1061384"/>
            <a:ext cx="3635301" cy="3635301"/>
          </a:xfrm>
          <a:custGeom>
            <a:avLst/>
            <a:gdLst>
              <a:gd name="connsiteX0" fmla="*/ 372387 w 3413760"/>
              <a:gd name="connsiteY0" fmla="*/ 642658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372387 w 3413760"/>
              <a:gd name="connsiteY3" fmla="*/ 642658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776478" tIns="361951" rIns="1776222" bIns="2536189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900">
              <a:solidFill>
                <a:srgbClr val="0070C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74489" y="2647805"/>
            <a:ext cx="507037" cy="507037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138" y="2280425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4262" y="242208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7837" y="279169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150" y="309583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5690" y="312937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0736" y="2826231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3287" y="1165219"/>
            <a:ext cx="867981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735" y="2655786"/>
            <a:ext cx="820620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1071" y="3590304"/>
            <a:ext cx="865035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8717" y="1666888"/>
            <a:ext cx="839756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2296" y="3653407"/>
            <a:ext cx="825688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5873" y="2755170"/>
            <a:ext cx="811259" cy="8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8602" y="987574"/>
            <a:ext cx="348514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您的标题打在这里</a:t>
            </a:r>
            <a:endParaRPr lang="zh-CN" altLang="en-US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5365" y="1556343"/>
            <a:ext cx="32710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您的</a:t>
            </a: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副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标题打在这里或通过复制</a:t>
            </a:r>
            <a:endParaRPr lang="zh-CN" altLang="en-US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99678" y="1576560"/>
            <a:ext cx="3730566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25" name="六边形 24"/>
          <p:cNvSpPr/>
          <p:nvPr/>
        </p:nvSpPr>
        <p:spPr>
          <a:xfrm>
            <a:off x="5436651" y="2296310"/>
            <a:ext cx="1497221" cy="1290708"/>
          </a:xfrm>
          <a:prstGeom prst="hexagon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6661457" y="3130356"/>
            <a:ext cx="1106131" cy="953562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4899282" y="3249038"/>
            <a:ext cx="808660" cy="697121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6845887" y="2415075"/>
            <a:ext cx="615484" cy="53059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4D9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8568" y="2284289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08334" y="1152407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2212421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1080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46388" y="2284288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80527" y="2284287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46803" y="1196316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80942" y="1152407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5004048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40352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16526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50665" y="17228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717" y="2829770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8416" y="2824126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2555" y="2831002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410006"/>
      </p:ext>
    </p:extLst>
  </p:cSld>
  <p:clrMapOvr>
    <a:masterClrMapping/>
  </p:clrMapOvr>
  <p:transition spd="slow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7" grpId="0" animBg="1"/>
          <p:bldP spid="8" grpId="0"/>
          <p:bldP spid="9" grpId="0" animBg="1"/>
          <p:bldP spid="10" grpId="0" animBg="1"/>
          <p:bldP spid="17" grpId="0" animBg="1"/>
          <p:bldP spid="18" grpId="0" animBg="1"/>
          <p:bldP spid="19" grpId="0"/>
          <p:bldP spid="20" grpId="0"/>
          <p:bldP spid="21" grpId="0"/>
          <p:bldP spid="21" grpId="1"/>
          <p:bldP spid="22" grpId="0"/>
          <p:bldP spid="22" grpId="1"/>
          <p:bldP spid="23" grpId="0"/>
          <p:bldP spid="2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7" grpId="0" animBg="1"/>
          <p:bldP spid="8" grpId="0"/>
          <p:bldP spid="9" grpId="0" animBg="1"/>
          <p:bldP spid="10" grpId="0" animBg="1"/>
          <p:bldP spid="17" grpId="0" animBg="1"/>
          <p:bldP spid="18" grpId="0" animBg="1"/>
          <p:bldP spid="19" grpId="0"/>
          <p:bldP spid="20" grpId="0"/>
          <p:bldP spid="21" grpId="0"/>
          <p:bldP spid="21" grpId="1"/>
          <p:bldP spid="22" grpId="0"/>
          <p:bldP spid="22" grpId="1"/>
          <p:bldP spid="23" grpId="0"/>
          <p:bldP spid="23" grpId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工作存在不足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2036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0929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210" y="1597966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0929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8210" y="2507882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0929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210" y="3417798"/>
            <a:ext cx="850848" cy="850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8" y="1597966"/>
            <a:ext cx="850848" cy="85084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0929" y="2507882"/>
            <a:ext cx="850848" cy="85084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8210" y="1597966"/>
            <a:ext cx="850848" cy="85084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8210" y="3417798"/>
            <a:ext cx="850848" cy="850848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648" y="3417798"/>
            <a:ext cx="850848" cy="85084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线形标注 2(带强调线) 2"/>
          <p:cNvSpPr>
            <a:spLocks/>
          </p:cNvSpPr>
          <p:nvPr/>
        </p:nvSpPr>
        <p:spPr bwMode="auto">
          <a:xfrm>
            <a:off x="4840790" y="1643086"/>
            <a:ext cx="3145172" cy="428210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66369"/>
              <a:gd name="adj6" fmla="val -86411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8" name="线形标注 2(带强调线) 3"/>
          <p:cNvSpPr>
            <a:spLocks/>
          </p:cNvSpPr>
          <p:nvPr/>
        </p:nvSpPr>
        <p:spPr bwMode="auto">
          <a:xfrm>
            <a:off x="4840791" y="2181978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9" name="线形标注 2(带强调线) 4"/>
          <p:cNvSpPr>
            <a:spLocks/>
          </p:cNvSpPr>
          <p:nvPr/>
        </p:nvSpPr>
        <p:spPr bwMode="auto">
          <a:xfrm>
            <a:off x="4840791" y="2714392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0" name="线形标注 2(带强调线) 5"/>
          <p:cNvSpPr>
            <a:spLocks/>
          </p:cNvSpPr>
          <p:nvPr/>
        </p:nvSpPr>
        <p:spPr bwMode="auto">
          <a:xfrm>
            <a:off x="4840790" y="3254581"/>
            <a:ext cx="3145172" cy="428210"/>
          </a:xfrm>
          <a:prstGeom prst="accentCallout2">
            <a:avLst>
              <a:gd name="adj1" fmla="val 48468"/>
              <a:gd name="adj2" fmla="val -1968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1" name="线形标注 2(带强调线) 6"/>
          <p:cNvSpPr>
            <a:spLocks/>
          </p:cNvSpPr>
          <p:nvPr/>
        </p:nvSpPr>
        <p:spPr bwMode="auto">
          <a:xfrm>
            <a:off x="4840793" y="3793476"/>
            <a:ext cx="3145171" cy="429610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39" tIns="28319" rIns="56639" bIns="28319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62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空心弧 38"/>
          <p:cNvSpPr/>
          <p:nvPr/>
        </p:nvSpPr>
        <p:spPr>
          <a:xfrm rot="5400000">
            <a:off x="862468" y="1382967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3043369" y="1468197"/>
            <a:ext cx="14414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093016" y="4258837"/>
            <a:ext cx="1439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3914988" y="2414549"/>
            <a:ext cx="1334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>
            <a:off x="3773750" y="3399544"/>
            <a:ext cx="14407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720" y="1062882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26378" y="1295610"/>
            <a:ext cx="2657990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en-US" altLang="zh-CN" sz="1000" dirty="0"/>
          </a:p>
        </p:txBody>
      </p: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178049" y="1713589"/>
            <a:ext cx="2259643" cy="2259643"/>
            <a:chOff x="1103084" y="2155824"/>
            <a:chExt cx="3176815" cy="3176815"/>
          </a:xfrm>
        </p:grpSpPr>
        <p:sp>
          <p:nvSpPr>
            <p:cNvPr id="47" name="椭圆 46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2816194" y="1251719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608282" y="2212641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587342" y="3195034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16194" y="4045240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94554" y="1059582"/>
            <a:ext cx="821462" cy="821462"/>
            <a:chOff x="4008377" y="1003063"/>
            <a:chExt cx="821462" cy="821462"/>
          </a:xfrm>
        </p:grpSpPr>
        <p:sp>
          <p:nvSpPr>
            <p:cNvPr id="54" name="椭圆 53"/>
            <p:cNvSpPr/>
            <p:nvPr/>
          </p:nvSpPr>
          <p:spPr>
            <a:xfrm>
              <a:off x="4008377" y="1003063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5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56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4511322" y="1943200"/>
            <a:ext cx="821462" cy="821462"/>
            <a:chOff x="4703459" y="1967087"/>
            <a:chExt cx="821462" cy="821462"/>
          </a:xfrm>
        </p:grpSpPr>
        <p:sp>
          <p:nvSpPr>
            <p:cNvPr id="59" name="椭圆 58"/>
            <p:cNvSpPr/>
            <p:nvPr/>
          </p:nvSpPr>
          <p:spPr>
            <a:xfrm>
              <a:off x="4703459" y="1967087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42626" y="2988813"/>
            <a:ext cx="821462" cy="821462"/>
            <a:chOff x="4734763" y="3012700"/>
            <a:chExt cx="821462" cy="821462"/>
          </a:xfrm>
        </p:grpSpPr>
        <p:sp>
          <p:nvSpPr>
            <p:cNvPr id="62" name="椭圆 61"/>
            <p:cNvSpPr/>
            <p:nvPr/>
          </p:nvSpPr>
          <p:spPr>
            <a:xfrm>
              <a:off x="4734763" y="3012700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94554" y="3859496"/>
            <a:ext cx="821462" cy="821462"/>
            <a:chOff x="4015593" y="3883383"/>
            <a:chExt cx="821462" cy="821462"/>
          </a:xfrm>
        </p:grpSpPr>
        <p:sp>
          <p:nvSpPr>
            <p:cNvPr id="65" name="椭圆 64"/>
            <p:cNvSpPr/>
            <p:nvPr/>
          </p:nvSpPr>
          <p:spPr>
            <a:xfrm>
              <a:off x="4015593" y="3883383"/>
              <a:ext cx="821462" cy="821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5609454" y="1949025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580112" y="2181753"/>
            <a:ext cx="2657990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5690318" y="2954192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5660976" y="3186920"/>
            <a:ext cx="2727448" cy="58476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</a:t>
            </a:r>
            <a:r>
              <a:rPr lang="zh-CN" altLang="en-US" sz="1000" dirty="0" smtClean="0"/>
              <a:t>精</a:t>
            </a:r>
            <a:endParaRPr lang="en-US" altLang="zh-CN" sz="1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000" dirty="0" smtClean="0"/>
              <a:t>炼</a:t>
            </a:r>
            <a:r>
              <a:rPr lang="zh-CN" altLang="en-US" sz="1000" dirty="0"/>
              <a:t>，不用多余的文字修饰，言简意赅的</a:t>
            </a:r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5303355" y="3898611"/>
            <a:ext cx="133881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此处添加标题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5274013" y="4131339"/>
            <a:ext cx="2610355" cy="5268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</a:t>
            </a:r>
            <a:r>
              <a:rPr lang="zh-CN" altLang="en-US" sz="1000" dirty="0" smtClean="0"/>
              <a:t>说明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652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9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4" grpId="0"/>
          <p:bldP spid="45" grpId="0"/>
          <p:bldP spid="49" grpId="0" animBg="1"/>
          <p:bldP spid="50" grpId="0" animBg="1"/>
          <p:bldP spid="51" grpId="0" animBg="1"/>
          <p:bldP spid="52" grpId="0" animBg="1"/>
          <p:bldP spid="67" grpId="0"/>
          <p:bldP spid="68" grpId="0"/>
          <p:bldP spid="69" grpId="0"/>
          <p:bldP spid="70" grpId="0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8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9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4" grpId="0"/>
          <p:bldP spid="45" grpId="0"/>
          <p:bldP spid="49" grpId="0" animBg="1"/>
          <p:bldP spid="50" grpId="0" animBg="1"/>
          <p:bldP spid="51" grpId="0" animBg="1"/>
          <p:bldP spid="52" grpId="0" animBg="1"/>
          <p:bldP spid="67" grpId="0"/>
          <p:bldP spid="68" grpId="0"/>
          <p:bldP spid="69" grpId="0"/>
          <p:bldP spid="70" grpId="0"/>
          <p:bldP spid="71" grpId="0"/>
          <p:bldP spid="72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3512010" y="1200716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flipH="1" flipV="1">
            <a:off x="4519168" y="1992804"/>
            <a:ext cx="1105214" cy="5659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4685890" y="3129444"/>
            <a:ext cx="938492" cy="5761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4167690" y="2855705"/>
            <a:ext cx="1409567" cy="11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52120" y="2352844"/>
            <a:ext cx="1057687" cy="10576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36948" y="987574"/>
            <a:ext cx="1099553" cy="1099553"/>
            <a:chOff x="2367233" y="918448"/>
            <a:chExt cx="1099553" cy="1099553"/>
          </a:xfrm>
        </p:grpSpPr>
        <p:sp>
          <p:nvSpPr>
            <p:cNvPr id="9" name="椭圆 8"/>
            <p:cNvSpPr/>
            <p:nvPr/>
          </p:nvSpPr>
          <p:spPr>
            <a:xfrm>
              <a:off x="2367233" y="918448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0504" y="2305929"/>
            <a:ext cx="1099553" cy="1099553"/>
            <a:chOff x="1860789" y="2236803"/>
            <a:chExt cx="1099553" cy="1099553"/>
          </a:xfrm>
        </p:grpSpPr>
        <p:sp>
          <p:nvSpPr>
            <p:cNvPr id="12" name="椭圆 11"/>
            <p:cNvSpPr/>
            <p:nvPr/>
          </p:nvSpPr>
          <p:spPr>
            <a:xfrm>
              <a:off x="1860789" y="2236803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78576" y="3530065"/>
            <a:ext cx="1099553" cy="1099553"/>
            <a:chOff x="2508861" y="3460939"/>
            <a:chExt cx="1099553" cy="1099553"/>
          </a:xfrm>
        </p:grpSpPr>
        <p:sp>
          <p:nvSpPr>
            <p:cNvPr id="15" name="椭圆 14"/>
            <p:cNvSpPr/>
            <p:nvPr/>
          </p:nvSpPr>
          <p:spPr>
            <a:xfrm>
              <a:off x="2508861" y="3460939"/>
              <a:ext cx="1099553" cy="10995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52816" y="1323453"/>
            <a:ext cx="1347576" cy="29531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lnSpc>
                <a:spcPct val="130000"/>
              </a:lnSpc>
              <a:defRPr/>
            </a:pP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8381" y="1321906"/>
            <a:ext cx="1036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2078" y="1641196"/>
            <a:ext cx="162012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6685" y="2566480"/>
            <a:ext cx="13313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2908057"/>
            <a:ext cx="146493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1398" y="4006640"/>
            <a:ext cx="1166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6323" y="4337053"/>
            <a:ext cx="1576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单击此处添加文本内容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8448" y="2558735"/>
            <a:ext cx="10368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0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0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0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0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1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2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3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4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25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6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7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4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4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0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0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0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0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0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1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2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3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4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25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6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7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0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6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7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8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9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0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41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42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43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3"/>
          <p:cNvSpPr>
            <a:spLocks noChangeArrowheads="1"/>
          </p:cNvSpPr>
          <p:nvPr/>
        </p:nvSpPr>
        <p:spPr bwMode="auto">
          <a:xfrm>
            <a:off x="2119424" y="2018987"/>
            <a:ext cx="1932568" cy="1933127"/>
          </a:xfrm>
          <a:prstGeom prst="ellipse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926643" y="1827341"/>
            <a:ext cx="2318130" cy="2318801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764802" y="1664262"/>
            <a:ext cx="2641812" cy="2642576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7268081" y="1348755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椭圆 11"/>
          <p:cNvSpPr>
            <a:spLocks noChangeArrowheads="1"/>
          </p:cNvSpPr>
          <p:nvPr/>
        </p:nvSpPr>
        <p:spPr bwMode="auto">
          <a:xfrm>
            <a:off x="7268081" y="2272541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椭圆 12"/>
          <p:cNvSpPr>
            <a:spLocks noChangeArrowheads="1"/>
          </p:cNvSpPr>
          <p:nvPr/>
        </p:nvSpPr>
        <p:spPr bwMode="auto">
          <a:xfrm>
            <a:off x="7268081" y="3136437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椭圆 13"/>
          <p:cNvSpPr>
            <a:spLocks noChangeArrowheads="1"/>
          </p:cNvSpPr>
          <p:nvPr/>
        </p:nvSpPr>
        <p:spPr bwMode="auto">
          <a:xfrm>
            <a:off x="7268081" y="4000332"/>
            <a:ext cx="587863" cy="5880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Freeform 145"/>
          <p:cNvSpPr>
            <a:spLocks noEditPoints="1" noChangeArrowheads="1"/>
          </p:cNvSpPr>
          <p:nvPr/>
        </p:nvSpPr>
        <p:spPr bwMode="auto">
          <a:xfrm>
            <a:off x="7394221" y="3291182"/>
            <a:ext cx="357002" cy="330917"/>
          </a:xfrm>
          <a:custGeom>
            <a:avLst/>
            <a:gdLst>
              <a:gd name="T0" fmla="*/ 197 w 197"/>
              <a:gd name="T1" fmla="*/ 29 h 183"/>
              <a:gd name="T2" fmla="*/ 99 w 197"/>
              <a:gd name="T3" fmla="*/ 0 h 183"/>
              <a:gd name="T4" fmla="*/ 0 w 197"/>
              <a:gd name="T5" fmla="*/ 29 h 183"/>
              <a:gd name="T6" fmla="*/ 1 w 197"/>
              <a:gd name="T7" fmla="*/ 30 h 183"/>
              <a:gd name="T8" fmla="*/ 0 w 197"/>
              <a:gd name="T9" fmla="*/ 30 h 183"/>
              <a:gd name="T10" fmla="*/ 75 w 197"/>
              <a:gd name="T11" fmla="*/ 130 h 183"/>
              <a:gd name="T12" fmla="*/ 75 w 197"/>
              <a:gd name="T13" fmla="*/ 171 h 183"/>
              <a:gd name="T14" fmla="*/ 99 w 197"/>
              <a:gd name="T15" fmla="*/ 183 h 183"/>
              <a:gd name="T16" fmla="*/ 122 w 197"/>
              <a:gd name="T17" fmla="*/ 171 h 183"/>
              <a:gd name="T18" fmla="*/ 122 w 197"/>
              <a:gd name="T19" fmla="*/ 130 h 183"/>
              <a:gd name="T20" fmla="*/ 197 w 197"/>
              <a:gd name="T21" fmla="*/ 30 h 183"/>
              <a:gd name="T22" fmla="*/ 196 w 197"/>
              <a:gd name="T23" fmla="*/ 30 h 183"/>
              <a:gd name="T24" fmla="*/ 197 w 197"/>
              <a:gd name="T25" fmla="*/ 29 h 183"/>
              <a:gd name="T26" fmla="*/ 99 w 197"/>
              <a:gd name="T27" fmla="*/ 53 h 183"/>
              <a:gd name="T28" fmla="*/ 13 w 197"/>
              <a:gd name="T29" fmla="*/ 31 h 183"/>
              <a:gd name="T30" fmla="*/ 99 w 197"/>
              <a:gd name="T31" fmla="*/ 6 h 183"/>
              <a:gd name="T32" fmla="*/ 186 w 197"/>
              <a:gd name="T33" fmla="*/ 31 h 183"/>
              <a:gd name="T34" fmla="*/ 99 w 197"/>
              <a:gd name="T35" fmla="*/ 53 h 1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7"/>
              <a:gd name="T55" fmla="*/ 0 h 183"/>
              <a:gd name="T56" fmla="*/ 197 w 197"/>
              <a:gd name="T57" fmla="*/ 183 h 1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7" h="183">
                <a:moveTo>
                  <a:pt x="197" y="29"/>
                </a:moveTo>
                <a:cubicBezTo>
                  <a:pt x="197" y="16"/>
                  <a:pt x="153" y="0"/>
                  <a:pt x="99" y="0"/>
                </a:cubicBezTo>
                <a:cubicBezTo>
                  <a:pt x="44" y="0"/>
                  <a:pt x="0" y="16"/>
                  <a:pt x="0" y="29"/>
                </a:cubicBezTo>
                <a:cubicBezTo>
                  <a:pt x="0" y="30"/>
                  <a:pt x="1" y="30"/>
                  <a:pt x="1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53"/>
                  <a:pt x="64" y="107"/>
                  <a:pt x="75" y="130"/>
                </a:cubicBezTo>
                <a:cubicBezTo>
                  <a:pt x="75" y="171"/>
                  <a:pt x="75" y="171"/>
                  <a:pt x="75" y="171"/>
                </a:cubicBezTo>
                <a:cubicBezTo>
                  <a:pt x="75" y="178"/>
                  <a:pt x="86" y="183"/>
                  <a:pt x="99" y="183"/>
                </a:cubicBezTo>
                <a:cubicBezTo>
                  <a:pt x="111" y="183"/>
                  <a:pt x="122" y="178"/>
                  <a:pt x="122" y="171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133" y="107"/>
                  <a:pt x="197" y="53"/>
                  <a:pt x="197" y="30"/>
                </a:cubicBezTo>
                <a:cubicBezTo>
                  <a:pt x="196" y="30"/>
                  <a:pt x="196" y="30"/>
                  <a:pt x="196" y="30"/>
                </a:cubicBezTo>
                <a:cubicBezTo>
                  <a:pt x="197" y="30"/>
                  <a:pt x="197" y="30"/>
                  <a:pt x="197" y="29"/>
                </a:cubicBezTo>
                <a:close/>
                <a:moveTo>
                  <a:pt x="99" y="53"/>
                </a:moveTo>
                <a:cubicBezTo>
                  <a:pt x="52" y="53"/>
                  <a:pt x="13" y="43"/>
                  <a:pt x="13" y="31"/>
                </a:cubicBezTo>
                <a:cubicBezTo>
                  <a:pt x="13" y="19"/>
                  <a:pt x="52" y="6"/>
                  <a:pt x="99" y="6"/>
                </a:cubicBezTo>
                <a:cubicBezTo>
                  <a:pt x="147" y="6"/>
                  <a:pt x="186" y="19"/>
                  <a:pt x="186" y="31"/>
                </a:cubicBezTo>
                <a:cubicBezTo>
                  <a:pt x="186" y="43"/>
                  <a:pt x="147" y="53"/>
                  <a:pt x="99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463242" y="1478504"/>
            <a:ext cx="197541" cy="358295"/>
            <a:chOff x="0" y="0"/>
            <a:chExt cx="409575" cy="742950"/>
          </a:xfrm>
        </p:grpSpPr>
        <p:sp>
          <p:nvSpPr>
            <p:cNvPr id="12" name="Freeform 189"/>
            <p:cNvSpPr>
              <a:spLocks noChangeArrowheads="1"/>
            </p:cNvSpPr>
            <p:nvPr/>
          </p:nvSpPr>
          <p:spPr bwMode="auto">
            <a:xfrm>
              <a:off x="60325" y="390525"/>
              <a:ext cx="293688" cy="352425"/>
            </a:xfrm>
            <a:custGeom>
              <a:avLst/>
              <a:gdLst>
                <a:gd name="T0" fmla="*/ 72 w 78"/>
                <a:gd name="T1" fmla="*/ 8 h 94"/>
                <a:gd name="T2" fmla="*/ 65 w 78"/>
                <a:gd name="T3" fmla="*/ 12 h 94"/>
                <a:gd name="T4" fmla="*/ 63 w 78"/>
                <a:gd name="T5" fmla="*/ 12 h 94"/>
                <a:gd name="T6" fmla="*/ 52 w 78"/>
                <a:gd name="T7" fmla="*/ 15 h 94"/>
                <a:gd name="T8" fmla="*/ 37 w 78"/>
                <a:gd name="T9" fmla="*/ 11 h 94"/>
                <a:gd name="T10" fmla="*/ 24 w 78"/>
                <a:gd name="T11" fmla="*/ 14 h 94"/>
                <a:gd name="T12" fmla="*/ 13 w 78"/>
                <a:gd name="T13" fmla="*/ 12 h 94"/>
                <a:gd name="T14" fmla="*/ 11 w 78"/>
                <a:gd name="T15" fmla="*/ 11 h 94"/>
                <a:gd name="T16" fmla="*/ 7 w 78"/>
                <a:gd name="T17" fmla="*/ 9 h 94"/>
                <a:gd name="T18" fmla="*/ 0 w 78"/>
                <a:gd name="T19" fmla="*/ 3 h 94"/>
                <a:gd name="T20" fmla="*/ 0 w 78"/>
                <a:gd name="T21" fmla="*/ 87 h 94"/>
                <a:gd name="T22" fmla="*/ 4 w 78"/>
                <a:gd name="T23" fmla="*/ 93 h 94"/>
                <a:gd name="T24" fmla="*/ 7 w 78"/>
                <a:gd name="T25" fmla="*/ 94 h 94"/>
                <a:gd name="T26" fmla="*/ 11 w 78"/>
                <a:gd name="T27" fmla="*/ 92 h 94"/>
                <a:gd name="T28" fmla="*/ 39 w 78"/>
                <a:gd name="T29" fmla="*/ 64 h 94"/>
                <a:gd name="T30" fmla="*/ 67 w 78"/>
                <a:gd name="T31" fmla="*/ 92 h 94"/>
                <a:gd name="T32" fmla="*/ 74 w 78"/>
                <a:gd name="T33" fmla="*/ 93 h 94"/>
                <a:gd name="T34" fmla="*/ 78 w 78"/>
                <a:gd name="T35" fmla="*/ 87 h 94"/>
                <a:gd name="T36" fmla="*/ 78 w 78"/>
                <a:gd name="T37" fmla="*/ 0 h 94"/>
                <a:gd name="T38" fmla="*/ 72 w 78"/>
                <a:gd name="T39" fmla="*/ 8 h 9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94"/>
                <a:gd name="T62" fmla="*/ 78 w 78"/>
                <a:gd name="T63" fmla="*/ 94 h 9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94">
                  <a:moveTo>
                    <a:pt x="72" y="8"/>
                  </a:moveTo>
                  <a:cubicBezTo>
                    <a:pt x="70" y="9"/>
                    <a:pt x="68" y="10"/>
                    <a:pt x="65" y="12"/>
                  </a:cubicBezTo>
                  <a:cubicBezTo>
                    <a:pt x="65" y="12"/>
                    <a:pt x="64" y="12"/>
                    <a:pt x="63" y="12"/>
                  </a:cubicBezTo>
                  <a:cubicBezTo>
                    <a:pt x="60" y="14"/>
                    <a:pt x="56" y="15"/>
                    <a:pt x="52" y="15"/>
                  </a:cubicBezTo>
                  <a:cubicBezTo>
                    <a:pt x="47" y="15"/>
                    <a:pt x="42" y="13"/>
                    <a:pt x="37" y="11"/>
                  </a:cubicBezTo>
                  <a:cubicBezTo>
                    <a:pt x="33" y="13"/>
                    <a:pt x="29" y="14"/>
                    <a:pt x="24" y="14"/>
                  </a:cubicBezTo>
                  <a:cubicBezTo>
                    <a:pt x="20" y="14"/>
                    <a:pt x="17" y="13"/>
                    <a:pt x="13" y="12"/>
                  </a:cubicBezTo>
                  <a:cubicBezTo>
                    <a:pt x="13" y="12"/>
                    <a:pt x="12" y="11"/>
                    <a:pt x="11" y="11"/>
                  </a:cubicBezTo>
                  <a:cubicBezTo>
                    <a:pt x="10" y="10"/>
                    <a:pt x="8" y="10"/>
                    <a:pt x="7" y="9"/>
                  </a:cubicBezTo>
                  <a:cubicBezTo>
                    <a:pt x="4" y="7"/>
                    <a:pt x="2" y="5"/>
                    <a:pt x="0" y="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0"/>
                    <a:pt x="2" y="92"/>
                    <a:pt x="4" y="93"/>
                  </a:cubicBezTo>
                  <a:cubicBezTo>
                    <a:pt x="5" y="94"/>
                    <a:pt x="6" y="94"/>
                    <a:pt x="7" y="94"/>
                  </a:cubicBezTo>
                  <a:cubicBezTo>
                    <a:pt x="8" y="94"/>
                    <a:pt x="10" y="93"/>
                    <a:pt x="11" y="92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4"/>
                    <a:pt x="72" y="94"/>
                    <a:pt x="74" y="93"/>
                  </a:cubicBezTo>
                  <a:cubicBezTo>
                    <a:pt x="77" y="92"/>
                    <a:pt x="78" y="90"/>
                    <a:pt x="78" y="8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3"/>
                    <a:pt x="75" y="5"/>
                    <a:pt x="7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3" name="Freeform 190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9575" cy="396875"/>
            </a:xfrm>
            <a:custGeom>
              <a:avLst/>
              <a:gdLst>
                <a:gd name="T0" fmla="*/ 104 w 109"/>
                <a:gd name="T1" fmla="*/ 29 h 106"/>
                <a:gd name="T2" fmla="*/ 101 w 109"/>
                <a:gd name="T3" fmla="*/ 26 h 106"/>
                <a:gd name="T4" fmla="*/ 98 w 109"/>
                <a:gd name="T5" fmla="*/ 24 h 106"/>
                <a:gd name="T6" fmla="*/ 94 w 109"/>
                <a:gd name="T7" fmla="*/ 22 h 106"/>
                <a:gd name="T8" fmla="*/ 90 w 109"/>
                <a:gd name="T9" fmla="*/ 21 h 106"/>
                <a:gd name="T10" fmla="*/ 75 w 109"/>
                <a:gd name="T11" fmla="*/ 2 h 106"/>
                <a:gd name="T12" fmla="*/ 71 w 109"/>
                <a:gd name="T13" fmla="*/ 1 h 106"/>
                <a:gd name="T14" fmla="*/ 66 w 109"/>
                <a:gd name="T15" fmla="*/ 1 h 106"/>
                <a:gd name="T16" fmla="*/ 63 w 109"/>
                <a:gd name="T17" fmla="*/ 2 h 106"/>
                <a:gd name="T18" fmla="*/ 58 w 109"/>
                <a:gd name="T19" fmla="*/ 5 h 106"/>
                <a:gd name="T20" fmla="*/ 54 w 109"/>
                <a:gd name="T21" fmla="*/ 5 h 106"/>
                <a:gd name="T22" fmla="*/ 52 w 109"/>
                <a:gd name="T23" fmla="*/ 3 h 106"/>
                <a:gd name="T24" fmla="*/ 47 w 109"/>
                <a:gd name="T25" fmla="*/ 1 h 106"/>
                <a:gd name="T26" fmla="*/ 44 w 109"/>
                <a:gd name="T27" fmla="*/ 0 h 106"/>
                <a:gd name="T28" fmla="*/ 38 w 109"/>
                <a:gd name="T29" fmla="*/ 1 h 106"/>
                <a:gd name="T30" fmla="*/ 23 w 109"/>
                <a:gd name="T31" fmla="*/ 20 h 106"/>
                <a:gd name="T32" fmla="*/ 18 w 109"/>
                <a:gd name="T33" fmla="*/ 20 h 106"/>
                <a:gd name="T34" fmla="*/ 14 w 109"/>
                <a:gd name="T35" fmla="*/ 21 h 106"/>
                <a:gd name="T36" fmla="*/ 11 w 109"/>
                <a:gd name="T37" fmla="*/ 23 h 106"/>
                <a:gd name="T38" fmla="*/ 8 w 109"/>
                <a:gd name="T39" fmla="*/ 26 h 106"/>
                <a:gd name="T40" fmla="*/ 4 w 109"/>
                <a:gd name="T41" fmla="*/ 31 h 106"/>
                <a:gd name="T42" fmla="*/ 5 w 109"/>
                <a:gd name="T43" fmla="*/ 75 h 106"/>
                <a:gd name="T44" fmla="*/ 7 w 109"/>
                <a:gd name="T45" fmla="*/ 79 h 106"/>
                <a:gd name="T46" fmla="*/ 11 w 109"/>
                <a:gd name="T47" fmla="*/ 81 h 106"/>
                <a:gd name="T48" fmla="*/ 14 w 109"/>
                <a:gd name="T49" fmla="*/ 83 h 106"/>
                <a:gd name="T50" fmla="*/ 17 w 109"/>
                <a:gd name="T51" fmla="*/ 84 h 106"/>
                <a:gd name="T52" fmla="*/ 21 w 109"/>
                <a:gd name="T53" fmla="*/ 84 h 106"/>
                <a:gd name="T54" fmla="*/ 29 w 109"/>
                <a:gd name="T55" fmla="*/ 101 h 106"/>
                <a:gd name="T56" fmla="*/ 36 w 109"/>
                <a:gd name="T57" fmla="*/ 104 h 106"/>
                <a:gd name="T58" fmla="*/ 41 w 109"/>
                <a:gd name="T59" fmla="*/ 105 h 106"/>
                <a:gd name="T60" fmla="*/ 44 w 109"/>
                <a:gd name="T61" fmla="*/ 104 h 106"/>
                <a:gd name="T62" fmla="*/ 49 w 109"/>
                <a:gd name="T63" fmla="*/ 102 h 106"/>
                <a:gd name="T64" fmla="*/ 52 w 109"/>
                <a:gd name="T65" fmla="*/ 100 h 106"/>
                <a:gd name="T66" fmla="*/ 56 w 109"/>
                <a:gd name="T67" fmla="*/ 101 h 106"/>
                <a:gd name="T68" fmla="*/ 60 w 109"/>
                <a:gd name="T69" fmla="*/ 104 h 106"/>
                <a:gd name="T70" fmla="*/ 64 w 109"/>
                <a:gd name="T71" fmla="*/ 105 h 106"/>
                <a:gd name="T72" fmla="*/ 69 w 109"/>
                <a:gd name="T73" fmla="*/ 105 h 106"/>
                <a:gd name="T74" fmla="*/ 72 w 109"/>
                <a:gd name="T75" fmla="*/ 105 h 106"/>
                <a:gd name="T76" fmla="*/ 86 w 109"/>
                <a:gd name="T77" fmla="*/ 86 h 106"/>
                <a:gd name="T78" fmla="*/ 90 w 109"/>
                <a:gd name="T79" fmla="*/ 86 h 106"/>
                <a:gd name="T80" fmla="*/ 94 w 109"/>
                <a:gd name="T81" fmla="*/ 85 h 106"/>
                <a:gd name="T82" fmla="*/ 97 w 109"/>
                <a:gd name="T83" fmla="*/ 84 h 106"/>
                <a:gd name="T84" fmla="*/ 100 w 109"/>
                <a:gd name="T85" fmla="*/ 82 h 106"/>
                <a:gd name="T86" fmla="*/ 103 w 109"/>
                <a:gd name="T87" fmla="*/ 78 h 106"/>
                <a:gd name="T88" fmla="*/ 100 w 109"/>
                <a:gd name="T89" fmla="*/ 54 h 106"/>
                <a:gd name="T90" fmla="*/ 70 w 109"/>
                <a:gd name="T91" fmla="*/ 62 h 106"/>
                <a:gd name="T92" fmla="*/ 68 w 109"/>
                <a:gd name="T93" fmla="*/ 64 h 106"/>
                <a:gd name="T94" fmla="*/ 66 w 109"/>
                <a:gd name="T95" fmla="*/ 66 h 106"/>
                <a:gd name="T96" fmla="*/ 62 w 109"/>
                <a:gd name="T97" fmla="*/ 69 h 106"/>
                <a:gd name="T98" fmla="*/ 60 w 109"/>
                <a:gd name="T99" fmla="*/ 70 h 106"/>
                <a:gd name="T100" fmla="*/ 55 w 109"/>
                <a:gd name="T101" fmla="*/ 71 h 106"/>
                <a:gd name="T102" fmla="*/ 54 w 109"/>
                <a:gd name="T103" fmla="*/ 71 h 106"/>
                <a:gd name="T104" fmla="*/ 51 w 109"/>
                <a:gd name="T105" fmla="*/ 70 h 106"/>
                <a:gd name="T106" fmla="*/ 48 w 109"/>
                <a:gd name="T107" fmla="*/ 69 h 106"/>
                <a:gd name="T108" fmla="*/ 40 w 109"/>
                <a:gd name="T109" fmla="*/ 44 h 106"/>
                <a:gd name="T110" fmla="*/ 41 w 109"/>
                <a:gd name="T111" fmla="*/ 41 h 106"/>
                <a:gd name="T112" fmla="*/ 45 w 109"/>
                <a:gd name="T113" fmla="*/ 38 h 106"/>
                <a:gd name="T114" fmla="*/ 48 w 109"/>
                <a:gd name="T115" fmla="*/ 37 h 106"/>
                <a:gd name="T116" fmla="*/ 52 w 109"/>
                <a:gd name="T117" fmla="*/ 35 h 106"/>
                <a:gd name="T118" fmla="*/ 55 w 109"/>
                <a:gd name="T119" fmla="*/ 35 h 106"/>
                <a:gd name="T120" fmla="*/ 57 w 109"/>
                <a:gd name="T121" fmla="*/ 35 h 106"/>
                <a:gd name="T122" fmla="*/ 60 w 109"/>
                <a:gd name="T123" fmla="*/ 36 h 106"/>
                <a:gd name="T124" fmla="*/ 71 w 109"/>
                <a:gd name="T125" fmla="*/ 60 h 10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9"/>
                <a:gd name="T190" fmla="*/ 0 h 106"/>
                <a:gd name="T191" fmla="*/ 109 w 109"/>
                <a:gd name="T192" fmla="*/ 106 h 10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9" h="106">
                  <a:moveTo>
                    <a:pt x="106" y="33"/>
                  </a:moveTo>
                  <a:cubicBezTo>
                    <a:pt x="106" y="32"/>
                    <a:pt x="105" y="31"/>
                    <a:pt x="105" y="30"/>
                  </a:cubicBezTo>
                  <a:cubicBezTo>
                    <a:pt x="105" y="30"/>
                    <a:pt x="105" y="30"/>
                    <a:pt x="104" y="29"/>
                  </a:cubicBezTo>
                  <a:cubicBezTo>
                    <a:pt x="104" y="29"/>
                    <a:pt x="104" y="28"/>
                    <a:pt x="103" y="28"/>
                  </a:cubicBezTo>
                  <a:cubicBezTo>
                    <a:pt x="103" y="28"/>
                    <a:pt x="103" y="27"/>
                    <a:pt x="103" y="27"/>
                  </a:cubicBezTo>
                  <a:cubicBezTo>
                    <a:pt x="102" y="27"/>
                    <a:pt x="102" y="26"/>
                    <a:pt x="101" y="26"/>
                  </a:cubicBezTo>
                  <a:cubicBezTo>
                    <a:pt x="101" y="26"/>
                    <a:pt x="101" y="25"/>
                    <a:pt x="100" y="25"/>
                  </a:cubicBezTo>
                  <a:cubicBezTo>
                    <a:pt x="100" y="25"/>
                    <a:pt x="100" y="25"/>
                    <a:pt x="99" y="24"/>
                  </a:cubicBezTo>
                  <a:cubicBezTo>
                    <a:pt x="99" y="24"/>
                    <a:pt x="98" y="24"/>
                    <a:pt x="98" y="24"/>
                  </a:cubicBezTo>
                  <a:cubicBezTo>
                    <a:pt x="98" y="23"/>
                    <a:pt x="97" y="23"/>
                    <a:pt x="97" y="23"/>
                  </a:cubicBezTo>
                  <a:cubicBezTo>
                    <a:pt x="96" y="23"/>
                    <a:pt x="96" y="23"/>
                    <a:pt x="95" y="23"/>
                  </a:cubicBezTo>
                  <a:cubicBezTo>
                    <a:pt x="95" y="22"/>
                    <a:pt x="95" y="22"/>
                    <a:pt x="94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92" y="22"/>
                    <a:pt x="92" y="22"/>
                    <a:pt x="91" y="22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89" y="21"/>
                    <a:pt x="89" y="21"/>
                    <a:pt x="88" y="21"/>
                  </a:cubicBezTo>
                  <a:cubicBezTo>
                    <a:pt x="89" y="14"/>
                    <a:pt x="85" y="6"/>
                    <a:pt x="77" y="2"/>
                  </a:cubicBezTo>
                  <a:cubicBezTo>
                    <a:pt x="76" y="2"/>
                    <a:pt x="75" y="2"/>
                    <a:pt x="75" y="2"/>
                  </a:cubicBezTo>
                  <a:cubicBezTo>
                    <a:pt x="74" y="2"/>
                    <a:pt x="74" y="2"/>
                    <a:pt x="74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8" y="1"/>
                    <a:pt x="68" y="1"/>
                  </a:cubicBezTo>
                  <a:cubicBezTo>
                    <a:pt x="67" y="1"/>
                    <a:pt x="67" y="1"/>
                    <a:pt x="66" y="1"/>
                  </a:cubicBezTo>
                  <a:cubicBezTo>
                    <a:pt x="66" y="1"/>
                    <a:pt x="65" y="2"/>
                    <a:pt x="65" y="2"/>
                  </a:cubicBezTo>
                  <a:cubicBezTo>
                    <a:pt x="65" y="2"/>
                    <a:pt x="64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2" y="3"/>
                    <a:pt x="61" y="3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59" y="5"/>
                    <a:pt x="58" y="5"/>
                  </a:cubicBezTo>
                  <a:cubicBezTo>
                    <a:pt x="58" y="5"/>
                    <a:pt x="58" y="5"/>
                    <a:pt x="58" y="6"/>
                  </a:cubicBezTo>
                  <a:cubicBezTo>
                    <a:pt x="57" y="6"/>
                    <a:pt x="56" y="7"/>
                    <a:pt x="56" y="7"/>
                  </a:cubicBezTo>
                  <a:cubicBezTo>
                    <a:pt x="55" y="7"/>
                    <a:pt x="55" y="6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1" y="3"/>
                    <a:pt x="50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8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5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27" y="4"/>
                    <a:pt x="23" y="12"/>
                    <a:pt x="23" y="20"/>
                  </a:cubicBezTo>
                  <a:cubicBezTo>
                    <a:pt x="23" y="20"/>
                    <a:pt x="22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0"/>
                    <a:pt x="16" y="21"/>
                    <a:pt x="15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3" y="22"/>
                    <a:pt x="13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4"/>
                    <a:pt x="10" y="24"/>
                  </a:cubicBezTo>
                  <a:cubicBezTo>
                    <a:pt x="9" y="24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9"/>
                    <a:pt x="5" y="30"/>
                    <a:pt x="4" y="31"/>
                  </a:cubicBezTo>
                  <a:cubicBezTo>
                    <a:pt x="1" y="38"/>
                    <a:pt x="3" y="47"/>
                    <a:pt x="9" y="52"/>
                  </a:cubicBezTo>
                  <a:cubicBezTo>
                    <a:pt x="3" y="57"/>
                    <a:pt x="0" y="65"/>
                    <a:pt x="3" y="73"/>
                  </a:cubicBezTo>
                  <a:cubicBezTo>
                    <a:pt x="4" y="74"/>
                    <a:pt x="4" y="75"/>
                    <a:pt x="5" y="75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" y="77"/>
                    <a:pt x="6" y="77"/>
                    <a:pt x="6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8" y="79"/>
                    <a:pt x="8" y="79"/>
                    <a:pt x="8" y="80"/>
                  </a:cubicBezTo>
                  <a:cubicBezTo>
                    <a:pt x="9" y="80"/>
                    <a:pt x="9" y="80"/>
                    <a:pt x="9" y="81"/>
                  </a:cubicBezTo>
                  <a:cubicBezTo>
                    <a:pt x="10" y="81"/>
                    <a:pt x="10" y="81"/>
                    <a:pt x="11" y="81"/>
                  </a:cubicBezTo>
                  <a:cubicBezTo>
                    <a:pt x="11" y="82"/>
                    <a:pt x="11" y="82"/>
                    <a:pt x="12" y="82"/>
                  </a:cubicBezTo>
                  <a:cubicBezTo>
                    <a:pt x="12" y="82"/>
                    <a:pt x="13" y="83"/>
                    <a:pt x="13" y="83"/>
                  </a:cubicBezTo>
                  <a:cubicBezTo>
                    <a:pt x="13" y="83"/>
                    <a:pt x="14" y="83"/>
                    <a:pt x="14" y="83"/>
                  </a:cubicBezTo>
                  <a:cubicBezTo>
                    <a:pt x="15" y="83"/>
                    <a:pt x="15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7" y="84"/>
                    <a:pt x="17" y="84"/>
                  </a:cubicBezTo>
                  <a:cubicBezTo>
                    <a:pt x="17" y="84"/>
                    <a:pt x="18" y="84"/>
                    <a:pt x="18" y="84"/>
                  </a:cubicBezTo>
                  <a:cubicBezTo>
                    <a:pt x="19" y="84"/>
                    <a:pt x="19" y="84"/>
                    <a:pt x="20" y="84"/>
                  </a:cubicBezTo>
                  <a:cubicBezTo>
                    <a:pt x="20" y="84"/>
                    <a:pt x="20" y="84"/>
                    <a:pt x="21" y="84"/>
                  </a:cubicBezTo>
                  <a:cubicBezTo>
                    <a:pt x="21" y="84"/>
                    <a:pt x="21" y="84"/>
                    <a:pt x="22" y="84"/>
                  </a:cubicBezTo>
                  <a:cubicBezTo>
                    <a:pt x="22" y="87"/>
                    <a:pt x="22" y="89"/>
                    <a:pt x="23" y="92"/>
                  </a:cubicBezTo>
                  <a:cubicBezTo>
                    <a:pt x="24" y="95"/>
                    <a:pt x="26" y="99"/>
                    <a:pt x="29" y="101"/>
                  </a:cubicBezTo>
                  <a:cubicBezTo>
                    <a:pt x="30" y="102"/>
                    <a:pt x="31" y="103"/>
                    <a:pt x="33" y="103"/>
                  </a:cubicBezTo>
                  <a:cubicBezTo>
                    <a:pt x="33" y="104"/>
                    <a:pt x="34" y="104"/>
                    <a:pt x="35" y="104"/>
                  </a:cubicBezTo>
                  <a:cubicBezTo>
                    <a:pt x="35" y="104"/>
                    <a:pt x="36" y="104"/>
                    <a:pt x="36" y="104"/>
                  </a:cubicBezTo>
                  <a:cubicBezTo>
                    <a:pt x="37" y="104"/>
                    <a:pt x="37" y="105"/>
                    <a:pt x="38" y="105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39" y="105"/>
                    <a:pt x="40" y="105"/>
                    <a:pt x="41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2" y="105"/>
                    <a:pt x="43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5" y="104"/>
                    <a:pt x="46" y="104"/>
                    <a:pt x="46" y="103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8" y="103"/>
                    <a:pt x="49" y="103"/>
                    <a:pt x="49" y="102"/>
                  </a:cubicBezTo>
                  <a:cubicBezTo>
                    <a:pt x="49" y="102"/>
                    <a:pt x="49" y="102"/>
                    <a:pt x="50" y="102"/>
                  </a:cubicBezTo>
                  <a:cubicBezTo>
                    <a:pt x="50" y="102"/>
                    <a:pt x="51" y="101"/>
                    <a:pt x="51" y="101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3" y="100"/>
                    <a:pt x="53" y="99"/>
                    <a:pt x="54" y="98"/>
                  </a:cubicBezTo>
                  <a:cubicBezTo>
                    <a:pt x="54" y="99"/>
                    <a:pt x="55" y="100"/>
                    <a:pt x="56" y="100"/>
                  </a:cubicBezTo>
                  <a:cubicBezTo>
                    <a:pt x="56" y="100"/>
                    <a:pt x="56" y="101"/>
                    <a:pt x="56" y="101"/>
                  </a:cubicBezTo>
                  <a:cubicBezTo>
                    <a:pt x="57" y="101"/>
                    <a:pt x="57" y="102"/>
                    <a:pt x="58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3"/>
                    <a:pt x="60" y="103"/>
                    <a:pt x="60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2" y="104"/>
                    <a:pt x="62" y="104"/>
                    <a:pt x="63" y="105"/>
                  </a:cubicBezTo>
                  <a:cubicBezTo>
                    <a:pt x="63" y="105"/>
                    <a:pt x="63" y="105"/>
                    <a:pt x="64" y="105"/>
                  </a:cubicBezTo>
                  <a:cubicBezTo>
                    <a:pt x="64" y="105"/>
                    <a:pt x="65" y="105"/>
                    <a:pt x="66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5"/>
                    <a:pt x="68" y="106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70" y="105"/>
                    <a:pt x="71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3" y="105"/>
                    <a:pt x="74" y="105"/>
                    <a:pt x="75" y="104"/>
                  </a:cubicBezTo>
                  <a:cubicBezTo>
                    <a:pt x="77" y="103"/>
                    <a:pt x="80" y="102"/>
                    <a:pt x="81" y="100"/>
                  </a:cubicBezTo>
                  <a:cubicBezTo>
                    <a:pt x="85" y="96"/>
                    <a:pt x="87" y="91"/>
                    <a:pt x="86" y="86"/>
                  </a:cubicBezTo>
                  <a:cubicBezTo>
                    <a:pt x="87" y="86"/>
                    <a:pt x="87" y="86"/>
                    <a:pt x="88" y="86"/>
                  </a:cubicBezTo>
                  <a:cubicBezTo>
                    <a:pt x="88" y="86"/>
                    <a:pt x="89" y="86"/>
                    <a:pt x="89" y="86"/>
                  </a:cubicBezTo>
                  <a:cubicBezTo>
                    <a:pt x="89" y="86"/>
                    <a:pt x="90" y="86"/>
                    <a:pt x="90" y="86"/>
                  </a:cubicBezTo>
                  <a:cubicBezTo>
                    <a:pt x="91" y="86"/>
                    <a:pt x="91" y="86"/>
                    <a:pt x="92" y="86"/>
                  </a:cubicBezTo>
                  <a:cubicBezTo>
                    <a:pt x="92" y="86"/>
                    <a:pt x="92" y="85"/>
                    <a:pt x="93" y="85"/>
                  </a:cubicBezTo>
                  <a:cubicBezTo>
                    <a:pt x="93" y="85"/>
                    <a:pt x="94" y="85"/>
                    <a:pt x="94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6" y="84"/>
                    <a:pt x="96" y="84"/>
                    <a:pt x="97" y="84"/>
                  </a:cubicBezTo>
                  <a:cubicBezTo>
                    <a:pt x="97" y="84"/>
                    <a:pt x="97" y="84"/>
                    <a:pt x="98" y="83"/>
                  </a:cubicBezTo>
                  <a:cubicBezTo>
                    <a:pt x="98" y="83"/>
                    <a:pt x="99" y="83"/>
                    <a:pt x="99" y="82"/>
                  </a:cubicBezTo>
                  <a:cubicBezTo>
                    <a:pt x="99" y="82"/>
                    <a:pt x="100" y="82"/>
                    <a:pt x="100" y="82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3" y="79"/>
                    <a:pt x="103" y="79"/>
                    <a:pt x="103" y="78"/>
                  </a:cubicBezTo>
                  <a:cubicBezTo>
                    <a:pt x="103" y="78"/>
                    <a:pt x="104" y="78"/>
                    <a:pt x="104" y="78"/>
                  </a:cubicBezTo>
                  <a:cubicBezTo>
                    <a:pt x="104" y="77"/>
                    <a:pt x="105" y="76"/>
                    <a:pt x="105" y="75"/>
                  </a:cubicBezTo>
                  <a:cubicBezTo>
                    <a:pt x="109" y="68"/>
                    <a:pt x="106" y="59"/>
                    <a:pt x="100" y="54"/>
                  </a:cubicBezTo>
                  <a:cubicBezTo>
                    <a:pt x="107" y="49"/>
                    <a:pt x="109" y="41"/>
                    <a:pt x="106" y="33"/>
                  </a:cubicBezTo>
                  <a:close/>
                  <a:moveTo>
                    <a:pt x="71" y="60"/>
                  </a:moveTo>
                  <a:cubicBezTo>
                    <a:pt x="71" y="61"/>
                    <a:pt x="70" y="61"/>
                    <a:pt x="70" y="62"/>
                  </a:cubicBezTo>
                  <a:cubicBezTo>
                    <a:pt x="70" y="62"/>
                    <a:pt x="70" y="62"/>
                    <a:pt x="70" y="63"/>
                  </a:cubicBezTo>
                  <a:cubicBezTo>
                    <a:pt x="69" y="63"/>
                    <a:pt x="69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68" y="65"/>
                    <a:pt x="67" y="66"/>
                    <a:pt x="67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67"/>
                    <a:pt x="65" y="67"/>
                    <a:pt x="65" y="68"/>
                  </a:cubicBezTo>
                  <a:cubicBezTo>
                    <a:pt x="65" y="68"/>
                    <a:pt x="64" y="68"/>
                    <a:pt x="64" y="68"/>
                  </a:cubicBezTo>
                  <a:cubicBezTo>
                    <a:pt x="64" y="68"/>
                    <a:pt x="63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69"/>
                    <a:pt x="61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0"/>
                    <a:pt x="58" y="70"/>
                    <a:pt x="58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6" y="71"/>
                    <a:pt x="56" y="71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2" y="70"/>
                    <a:pt x="51" y="70"/>
                    <a:pt x="51" y="70"/>
                  </a:cubicBezTo>
                  <a:cubicBezTo>
                    <a:pt x="51" y="70"/>
                    <a:pt x="50" y="70"/>
                    <a:pt x="50" y="70"/>
                  </a:cubicBezTo>
                  <a:cubicBezTo>
                    <a:pt x="50" y="70"/>
                    <a:pt x="50" y="70"/>
                    <a:pt x="49" y="70"/>
                  </a:cubicBezTo>
                  <a:cubicBezTo>
                    <a:pt x="49" y="70"/>
                    <a:pt x="48" y="69"/>
                    <a:pt x="48" y="69"/>
                  </a:cubicBezTo>
                  <a:cubicBezTo>
                    <a:pt x="45" y="68"/>
                    <a:pt x="43" y="66"/>
                    <a:pt x="41" y="64"/>
                  </a:cubicBezTo>
                  <a:cubicBezTo>
                    <a:pt x="37" y="59"/>
                    <a:pt x="36" y="52"/>
                    <a:pt x="39" y="46"/>
                  </a:cubicBezTo>
                  <a:cubicBezTo>
                    <a:pt x="39" y="45"/>
                    <a:pt x="39" y="44"/>
                    <a:pt x="40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1" y="42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0"/>
                    <a:pt x="43" y="4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6" y="37"/>
                    <a:pt x="47" y="37"/>
                    <a:pt x="47" y="37"/>
                  </a:cubicBezTo>
                  <a:cubicBezTo>
                    <a:pt x="47" y="37"/>
                    <a:pt x="48" y="37"/>
                    <a:pt x="48" y="37"/>
                  </a:cubicBezTo>
                  <a:cubicBezTo>
                    <a:pt x="48" y="36"/>
                    <a:pt x="49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6"/>
                    <a:pt x="51" y="35"/>
                    <a:pt x="52" y="35"/>
                  </a:cubicBezTo>
                  <a:cubicBezTo>
                    <a:pt x="52" y="35"/>
                    <a:pt x="52" y="35"/>
                    <a:pt x="53" y="35"/>
                  </a:cubicBezTo>
                  <a:cubicBezTo>
                    <a:pt x="53" y="35"/>
                    <a:pt x="54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6" y="35"/>
                    <a:pt x="56" y="35"/>
                  </a:cubicBezTo>
                  <a:cubicBezTo>
                    <a:pt x="56" y="35"/>
                    <a:pt x="56" y="35"/>
                    <a:pt x="57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8" y="35"/>
                    <a:pt x="59" y="35"/>
                  </a:cubicBezTo>
                  <a:cubicBezTo>
                    <a:pt x="59" y="36"/>
                    <a:pt x="59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6"/>
                    <a:pt x="62" y="37"/>
                  </a:cubicBezTo>
                  <a:cubicBezTo>
                    <a:pt x="71" y="41"/>
                    <a:pt x="75" y="51"/>
                    <a:pt x="7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4" name="Freeform 755"/>
          <p:cNvSpPr>
            <a:spLocks noChangeArrowheads="1"/>
          </p:cNvSpPr>
          <p:nvPr/>
        </p:nvSpPr>
        <p:spPr bwMode="auto">
          <a:xfrm>
            <a:off x="7477522" y="4106274"/>
            <a:ext cx="182071" cy="355914"/>
          </a:xfrm>
          <a:custGeom>
            <a:avLst/>
            <a:gdLst>
              <a:gd name="T0" fmla="*/ 101 w 101"/>
              <a:gd name="T1" fmla="*/ 50 h 197"/>
              <a:gd name="T2" fmla="*/ 50 w 101"/>
              <a:gd name="T3" fmla="*/ 0 h 197"/>
              <a:gd name="T4" fmla="*/ 0 w 101"/>
              <a:gd name="T5" fmla="*/ 50 h 197"/>
              <a:gd name="T6" fmla="*/ 14 w 101"/>
              <a:gd name="T7" fmla="*/ 63 h 197"/>
              <a:gd name="T8" fmla="*/ 28 w 101"/>
              <a:gd name="T9" fmla="*/ 50 h 197"/>
              <a:gd name="T10" fmla="*/ 50 w 101"/>
              <a:gd name="T11" fmla="*/ 27 h 197"/>
              <a:gd name="T12" fmla="*/ 73 w 101"/>
              <a:gd name="T13" fmla="*/ 50 h 197"/>
              <a:gd name="T14" fmla="*/ 50 w 101"/>
              <a:gd name="T15" fmla="*/ 78 h 197"/>
              <a:gd name="T16" fmla="*/ 49 w 101"/>
              <a:gd name="T17" fmla="*/ 78 h 197"/>
              <a:gd name="T18" fmla="*/ 0 w 101"/>
              <a:gd name="T19" fmla="*/ 121 h 197"/>
              <a:gd name="T20" fmla="*/ 0 w 101"/>
              <a:gd name="T21" fmla="*/ 183 h 197"/>
              <a:gd name="T22" fmla="*/ 14 w 101"/>
              <a:gd name="T23" fmla="*/ 197 h 197"/>
              <a:gd name="T24" fmla="*/ 87 w 101"/>
              <a:gd name="T25" fmla="*/ 197 h 197"/>
              <a:gd name="T26" fmla="*/ 101 w 101"/>
              <a:gd name="T27" fmla="*/ 183 h 197"/>
              <a:gd name="T28" fmla="*/ 101 w 101"/>
              <a:gd name="T29" fmla="*/ 130 h 197"/>
              <a:gd name="T30" fmla="*/ 101 w 101"/>
              <a:gd name="T31" fmla="*/ 57 h 197"/>
              <a:gd name="T32" fmla="*/ 101 w 101"/>
              <a:gd name="T33" fmla="*/ 50 h 19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1"/>
              <a:gd name="T52" fmla="*/ 0 h 197"/>
              <a:gd name="T53" fmla="*/ 101 w 101"/>
              <a:gd name="T54" fmla="*/ 197 h 19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1" h="197">
                <a:moveTo>
                  <a:pt x="101" y="50"/>
                </a:moveTo>
                <a:cubicBezTo>
                  <a:pt x="101" y="22"/>
                  <a:pt x="78" y="0"/>
                  <a:pt x="50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57"/>
                  <a:pt x="6" y="63"/>
                  <a:pt x="14" y="63"/>
                </a:cubicBezTo>
                <a:cubicBezTo>
                  <a:pt x="22" y="63"/>
                  <a:pt x="28" y="57"/>
                  <a:pt x="28" y="50"/>
                </a:cubicBezTo>
                <a:cubicBezTo>
                  <a:pt x="28" y="37"/>
                  <a:pt x="38" y="27"/>
                  <a:pt x="50" y="27"/>
                </a:cubicBezTo>
                <a:cubicBezTo>
                  <a:pt x="63" y="27"/>
                  <a:pt x="73" y="37"/>
                  <a:pt x="73" y="50"/>
                </a:cubicBezTo>
                <a:cubicBezTo>
                  <a:pt x="73" y="63"/>
                  <a:pt x="63" y="75"/>
                  <a:pt x="5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33" y="80"/>
                  <a:pt x="0" y="86"/>
                  <a:pt x="0" y="121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1"/>
                  <a:pt x="6" y="197"/>
                  <a:pt x="14" y="197"/>
                </a:cubicBezTo>
                <a:cubicBezTo>
                  <a:pt x="87" y="197"/>
                  <a:pt x="87" y="197"/>
                  <a:pt x="87" y="197"/>
                </a:cubicBezTo>
                <a:cubicBezTo>
                  <a:pt x="94" y="197"/>
                  <a:pt x="101" y="191"/>
                  <a:pt x="101" y="183"/>
                </a:cubicBezTo>
                <a:cubicBezTo>
                  <a:pt x="101" y="130"/>
                  <a:pt x="101" y="130"/>
                  <a:pt x="101" y="130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1" y="50"/>
                  <a:pt x="101" y="50"/>
                  <a:pt x="10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7390652" y="2435618"/>
            <a:ext cx="357002" cy="333298"/>
            <a:chOff x="0" y="0"/>
            <a:chExt cx="739775" cy="690562"/>
          </a:xfrm>
        </p:grpSpPr>
        <p:sp>
          <p:nvSpPr>
            <p:cNvPr id="16" name="Freeform 876"/>
            <p:cNvSpPr>
              <a:spLocks noChangeArrowheads="1"/>
            </p:cNvSpPr>
            <p:nvPr/>
          </p:nvSpPr>
          <p:spPr bwMode="auto">
            <a:xfrm>
              <a:off x="608013" y="71437"/>
              <a:ext cx="115888" cy="101600"/>
            </a:xfrm>
            <a:custGeom>
              <a:avLst/>
              <a:gdLst>
                <a:gd name="T0" fmla="*/ 2 w 31"/>
                <a:gd name="T1" fmla="*/ 25 h 27"/>
                <a:gd name="T2" fmla="*/ 2 w 31"/>
                <a:gd name="T3" fmla="*/ 27 h 27"/>
                <a:gd name="T4" fmla="*/ 4 w 31"/>
                <a:gd name="T5" fmla="*/ 27 h 27"/>
                <a:gd name="T6" fmla="*/ 28 w 31"/>
                <a:gd name="T7" fmla="*/ 9 h 27"/>
                <a:gd name="T8" fmla="*/ 30 w 31"/>
                <a:gd name="T9" fmla="*/ 6 h 27"/>
                <a:gd name="T10" fmla="*/ 30 w 31"/>
                <a:gd name="T11" fmla="*/ 3 h 27"/>
                <a:gd name="T12" fmla="*/ 23 w 31"/>
                <a:gd name="T13" fmla="*/ 1 h 27"/>
                <a:gd name="T14" fmla="*/ 0 w 31"/>
                <a:gd name="T15" fmla="*/ 18 h 27"/>
                <a:gd name="T16" fmla="*/ 1 w 31"/>
                <a:gd name="T17" fmla="*/ 20 h 27"/>
                <a:gd name="T18" fmla="*/ 2 w 31"/>
                <a:gd name="T19" fmla="*/ 2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7"/>
                <a:gd name="T32" fmla="*/ 31 w 31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7">
                  <a:moveTo>
                    <a:pt x="2" y="25"/>
                  </a:moveTo>
                  <a:cubicBezTo>
                    <a:pt x="2" y="26"/>
                    <a:pt x="2" y="26"/>
                    <a:pt x="2" y="27"/>
                  </a:cubicBezTo>
                  <a:cubicBezTo>
                    <a:pt x="3" y="27"/>
                    <a:pt x="3" y="27"/>
                    <a:pt x="4" y="2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30" y="7"/>
                    <a:pt x="30" y="6"/>
                  </a:cubicBezTo>
                  <a:cubicBezTo>
                    <a:pt x="31" y="5"/>
                    <a:pt x="30" y="4"/>
                    <a:pt x="30" y="3"/>
                  </a:cubicBezTo>
                  <a:cubicBezTo>
                    <a:pt x="28" y="0"/>
                    <a:pt x="25" y="0"/>
                    <a:pt x="23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2"/>
                    <a:pt x="1" y="23"/>
                    <a:pt x="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7" name="Freeform 877"/>
            <p:cNvSpPr>
              <a:spLocks noChangeArrowheads="1"/>
            </p:cNvSpPr>
            <p:nvPr/>
          </p:nvSpPr>
          <p:spPr bwMode="auto">
            <a:xfrm>
              <a:off x="612775" y="225425"/>
              <a:ext cx="127000" cy="55563"/>
            </a:xfrm>
            <a:custGeom>
              <a:avLst/>
              <a:gdLst>
                <a:gd name="T0" fmla="*/ 33 w 34"/>
                <a:gd name="T1" fmla="*/ 7 h 15"/>
                <a:gd name="T2" fmla="*/ 30 w 34"/>
                <a:gd name="T3" fmla="*/ 5 h 15"/>
                <a:gd name="T4" fmla="*/ 1 w 34"/>
                <a:gd name="T5" fmla="*/ 0 h 15"/>
                <a:gd name="T6" fmla="*/ 1 w 34"/>
                <a:gd name="T7" fmla="*/ 3 h 15"/>
                <a:gd name="T8" fmla="*/ 1 w 34"/>
                <a:gd name="T9" fmla="*/ 7 h 15"/>
                <a:gd name="T10" fmla="*/ 0 w 34"/>
                <a:gd name="T11" fmla="*/ 10 h 15"/>
                <a:gd name="T12" fmla="*/ 28 w 34"/>
                <a:gd name="T13" fmla="*/ 15 h 15"/>
                <a:gd name="T14" fmla="*/ 29 w 34"/>
                <a:gd name="T15" fmla="*/ 15 h 15"/>
                <a:gd name="T16" fmla="*/ 34 w 34"/>
                <a:gd name="T17" fmla="*/ 11 h 15"/>
                <a:gd name="T18" fmla="*/ 33 w 34"/>
                <a:gd name="T19" fmla="*/ 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15"/>
                <a:gd name="T32" fmla="*/ 34 w 34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15">
                  <a:moveTo>
                    <a:pt x="33" y="7"/>
                  </a:moveTo>
                  <a:cubicBezTo>
                    <a:pt x="32" y="6"/>
                    <a:pt x="31" y="5"/>
                    <a:pt x="30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31" y="15"/>
                    <a:pt x="33" y="13"/>
                    <a:pt x="34" y="11"/>
                  </a:cubicBezTo>
                  <a:cubicBezTo>
                    <a:pt x="34" y="10"/>
                    <a:pt x="33" y="8"/>
                    <a:pt x="3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8" name="Freeform 878"/>
            <p:cNvSpPr>
              <a:spLocks noChangeArrowheads="1"/>
            </p:cNvSpPr>
            <p:nvPr/>
          </p:nvSpPr>
          <p:spPr bwMode="auto">
            <a:xfrm>
              <a:off x="585788" y="304800"/>
              <a:ext cx="93663" cy="127000"/>
            </a:xfrm>
            <a:custGeom>
              <a:avLst/>
              <a:gdLst>
                <a:gd name="T0" fmla="*/ 6 w 25"/>
                <a:gd name="T1" fmla="*/ 2 h 34"/>
                <a:gd name="T2" fmla="*/ 4 w 25"/>
                <a:gd name="T3" fmla="*/ 0 h 34"/>
                <a:gd name="T4" fmla="*/ 3 w 25"/>
                <a:gd name="T5" fmla="*/ 3 h 34"/>
                <a:gd name="T6" fmla="*/ 1 w 25"/>
                <a:gd name="T7" fmla="*/ 7 h 34"/>
                <a:gd name="T8" fmla="*/ 0 w 25"/>
                <a:gd name="T9" fmla="*/ 10 h 34"/>
                <a:gd name="T10" fmla="*/ 16 w 25"/>
                <a:gd name="T11" fmla="*/ 32 h 34"/>
                <a:gd name="T12" fmla="*/ 19 w 25"/>
                <a:gd name="T13" fmla="*/ 34 h 34"/>
                <a:gd name="T14" fmla="*/ 20 w 25"/>
                <a:gd name="T15" fmla="*/ 34 h 34"/>
                <a:gd name="T16" fmla="*/ 22 w 25"/>
                <a:gd name="T17" fmla="*/ 33 h 34"/>
                <a:gd name="T18" fmla="*/ 24 w 25"/>
                <a:gd name="T19" fmla="*/ 30 h 34"/>
                <a:gd name="T20" fmla="*/ 24 w 25"/>
                <a:gd name="T21" fmla="*/ 27 h 34"/>
                <a:gd name="T22" fmla="*/ 6 w 25"/>
                <a:gd name="T23" fmla="*/ 2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"/>
                <a:gd name="T37" fmla="*/ 0 h 34"/>
                <a:gd name="T38" fmla="*/ 25 w 25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" h="34">
                  <a:moveTo>
                    <a:pt x="6" y="2"/>
                  </a:moveTo>
                  <a:cubicBezTo>
                    <a:pt x="6" y="1"/>
                    <a:pt x="5" y="1"/>
                    <a:pt x="4" y="0"/>
                  </a:cubicBezTo>
                  <a:cubicBezTo>
                    <a:pt x="4" y="1"/>
                    <a:pt x="3" y="2"/>
                    <a:pt x="3" y="3"/>
                  </a:cubicBezTo>
                  <a:cubicBezTo>
                    <a:pt x="3" y="4"/>
                    <a:pt x="2" y="6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19" y="34"/>
                    <a:pt x="19" y="34"/>
                    <a:pt x="20" y="34"/>
                  </a:cubicBezTo>
                  <a:cubicBezTo>
                    <a:pt x="21" y="34"/>
                    <a:pt x="22" y="34"/>
                    <a:pt x="22" y="33"/>
                  </a:cubicBezTo>
                  <a:cubicBezTo>
                    <a:pt x="24" y="33"/>
                    <a:pt x="24" y="32"/>
                    <a:pt x="24" y="30"/>
                  </a:cubicBezTo>
                  <a:cubicBezTo>
                    <a:pt x="25" y="29"/>
                    <a:pt x="24" y="28"/>
                    <a:pt x="24" y="27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9" name="Freeform 879"/>
            <p:cNvSpPr>
              <a:spLocks noChangeArrowheads="1"/>
            </p:cNvSpPr>
            <p:nvPr/>
          </p:nvSpPr>
          <p:spPr bwMode="auto">
            <a:xfrm>
              <a:off x="15875" y="71437"/>
              <a:ext cx="112713" cy="101600"/>
            </a:xfrm>
            <a:custGeom>
              <a:avLst/>
              <a:gdLst>
                <a:gd name="T0" fmla="*/ 2 w 30"/>
                <a:gd name="T1" fmla="*/ 9 h 27"/>
                <a:gd name="T2" fmla="*/ 27 w 30"/>
                <a:gd name="T3" fmla="*/ 27 h 27"/>
                <a:gd name="T4" fmla="*/ 28 w 30"/>
                <a:gd name="T5" fmla="*/ 27 h 27"/>
                <a:gd name="T6" fmla="*/ 28 w 30"/>
                <a:gd name="T7" fmla="*/ 24 h 27"/>
                <a:gd name="T8" fmla="*/ 29 w 30"/>
                <a:gd name="T9" fmla="*/ 20 h 27"/>
                <a:gd name="T10" fmla="*/ 30 w 30"/>
                <a:gd name="T11" fmla="*/ 17 h 27"/>
                <a:gd name="T12" fmla="*/ 8 w 30"/>
                <a:gd name="T13" fmla="*/ 1 h 27"/>
                <a:gd name="T14" fmla="*/ 1 w 30"/>
                <a:gd name="T15" fmla="*/ 3 h 27"/>
                <a:gd name="T16" fmla="*/ 0 w 30"/>
                <a:gd name="T17" fmla="*/ 6 h 27"/>
                <a:gd name="T18" fmla="*/ 2 w 30"/>
                <a:gd name="T19" fmla="*/ 9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7"/>
                <a:gd name="T32" fmla="*/ 30 w 30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7">
                  <a:moveTo>
                    <a:pt x="2" y="9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7"/>
                  </a:cubicBezTo>
                  <a:cubicBezTo>
                    <a:pt x="28" y="26"/>
                    <a:pt x="28" y="25"/>
                    <a:pt x="28" y="24"/>
                  </a:cubicBezTo>
                  <a:cubicBezTo>
                    <a:pt x="28" y="23"/>
                    <a:pt x="29" y="21"/>
                    <a:pt x="29" y="20"/>
                  </a:cubicBezTo>
                  <a:cubicBezTo>
                    <a:pt x="29" y="19"/>
                    <a:pt x="30" y="18"/>
                    <a:pt x="30" y="1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9"/>
                    <a:pt x="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" name="Freeform 880"/>
            <p:cNvSpPr>
              <a:spLocks noChangeArrowheads="1"/>
            </p:cNvSpPr>
            <p:nvPr/>
          </p:nvSpPr>
          <p:spPr bwMode="auto">
            <a:xfrm>
              <a:off x="0" y="225425"/>
              <a:ext cx="120650" cy="55563"/>
            </a:xfrm>
            <a:custGeom>
              <a:avLst/>
              <a:gdLst>
                <a:gd name="T0" fmla="*/ 32 w 32"/>
                <a:gd name="T1" fmla="*/ 7 h 15"/>
                <a:gd name="T2" fmla="*/ 31 w 32"/>
                <a:gd name="T3" fmla="*/ 3 h 15"/>
                <a:gd name="T4" fmla="*/ 31 w 32"/>
                <a:gd name="T5" fmla="*/ 0 h 15"/>
                <a:gd name="T6" fmla="*/ 4 w 32"/>
                <a:gd name="T7" fmla="*/ 5 h 15"/>
                <a:gd name="T8" fmla="*/ 1 w 32"/>
                <a:gd name="T9" fmla="*/ 7 h 15"/>
                <a:gd name="T10" fmla="*/ 0 w 32"/>
                <a:gd name="T11" fmla="*/ 11 h 15"/>
                <a:gd name="T12" fmla="*/ 5 w 32"/>
                <a:gd name="T13" fmla="*/ 15 h 15"/>
                <a:gd name="T14" fmla="*/ 5 w 32"/>
                <a:gd name="T15" fmla="*/ 15 h 15"/>
                <a:gd name="T16" fmla="*/ 32 w 32"/>
                <a:gd name="T17" fmla="*/ 10 h 15"/>
                <a:gd name="T18" fmla="*/ 32 w 32"/>
                <a:gd name="T19" fmla="*/ 7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15"/>
                <a:gd name="T32" fmla="*/ 32 w 32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15">
                  <a:moveTo>
                    <a:pt x="32" y="7"/>
                  </a:moveTo>
                  <a:cubicBezTo>
                    <a:pt x="32" y="6"/>
                    <a:pt x="31" y="5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1" y="6"/>
                    <a:pt x="1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3"/>
                    <a:pt x="2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2" y="8"/>
                    <a:pt x="3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1" name="Freeform 881"/>
            <p:cNvSpPr>
              <a:spLocks noChangeArrowheads="1"/>
            </p:cNvSpPr>
            <p:nvPr/>
          </p:nvSpPr>
          <p:spPr bwMode="auto">
            <a:xfrm>
              <a:off x="60325" y="307975"/>
              <a:ext cx="90488" cy="123825"/>
            </a:xfrm>
            <a:custGeom>
              <a:avLst/>
              <a:gdLst>
                <a:gd name="T0" fmla="*/ 21 w 24"/>
                <a:gd name="T1" fmla="*/ 2 h 33"/>
                <a:gd name="T2" fmla="*/ 20 w 24"/>
                <a:gd name="T3" fmla="*/ 0 h 33"/>
                <a:gd name="T4" fmla="*/ 18 w 24"/>
                <a:gd name="T5" fmla="*/ 1 h 33"/>
                <a:gd name="T6" fmla="*/ 1 w 24"/>
                <a:gd name="T7" fmla="*/ 26 h 33"/>
                <a:gd name="T8" fmla="*/ 0 w 24"/>
                <a:gd name="T9" fmla="*/ 29 h 33"/>
                <a:gd name="T10" fmla="*/ 2 w 24"/>
                <a:gd name="T11" fmla="*/ 32 h 33"/>
                <a:gd name="T12" fmla="*/ 5 w 24"/>
                <a:gd name="T13" fmla="*/ 33 h 33"/>
                <a:gd name="T14" fmla="*/ 6 w 24"/>
                <a:gd name="T15" fmla="*/ 33 h 33"/>
                <a:gd name="T16" fmla="*/ 9 w 24"/>
                <a:gd name="T17" fmla="*/ 31 h 33"/>
                <a:gd name="T18" fmla="*/ 24 w 24"/>
                <a:gd name="T19" fmla="*/ 10 h 33"/>
                <a:gd name="T20" fmla="*/ 23 w 24"/>
                <a:gd name="T21" fmla="*/ 7 h 33"/>
                <a:gd name="T22" fmla="*/ 21 w 24"/>
                <a:gd name="T23" fmla="*/ 2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33"/>
                <a:gd name="T38" fmla="*/ 24 w 24"/>
                <a:gd name="T39" fmla="*/ 33 h 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33">
                  <a:moveTo>
                    <a:pt x="21" y="2"/>
                  </a:move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3"/>
                    <a:pt x="4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7" y="33"/>
                    <a:pt x="8" y="32"/>
                    <a:pt x="9" y="3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9"/>
                    <a:pt x="23" y="8"/>
                    <a:pt x="23" y="7"/>
                  </a:cubicBezTo>
                  <a:cubicBezTo>
                    <a:pt x="22" y="5"/>
                    <a:pt x="21" y="4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2" name="Freeform 882"/>
            <p:cNvSpPr>
              <a:spLocks noEditPoints="1" noChangeArrowheads="1"/>
            </p:cNvSpPr>
            <p:nvPr/>
          </p:nvSpPr>
          <p:spPr bwMode="auto">
            <a:xfrm>
              <a:off x="158750" y="0"/>
              <a:ext cx="419100" cy="506413"/>
            </a:xfrm>
            <a:custGeom>
              <a:avLst/>
              <a:gdLst>
                <a:gd name="T0" fmla="*/ 56 w 112"/>
                <a:gd name="T1" fmla="*/ 0 h 135"/>
                <a:gd name="T2" fmla="*/ 0 w 112"/>
                <a:gd name="T3" fmla="*/ 56 h 135"/>
                <a:gd name="T4" fmla="*/ 17 w 112"/>
                <a:gd name="T5" fmla="*/ 101 h 135"/>
                <a:gd name="T6" fmla="*/ 18 w 112"/>
                <a:gd name="T7" fmla="*/ 101 h 135"/>
                <a:gd name="T8" fmla="*/ 30 w 112"/>
                <a:gd name="T9" fmla="*/ 128 h 135"/>
                <a:gd name="T10" fmla="*/ 37 w 112"/>
                <a:gd name="T11" fmla="*/ 135 h 135"/>
                <a:gd name="T12" fmla="*/ 74 w 112"/>
                <a:gd name="T13" fmla="*/ 135 h 135"/>
                <a:gd name="T14" fmla="*/ 74 w 112"/>
                <a:gd name="T15" fmla="*/ 135 h 135"/>
                <a:gd name="T16" fmla="*/ 77 w 112"/>
                <a:gd name="T17" fmla="*/ 134 h 135"/>
                <a:gd name="T18" fmla="*/ 81 w 112"/>
                <a:gd name="T19" fmla="*/ 128 h 135"/>
                <a:gd name="T20" fmla="*/ 94 w 112"/>
                <a:gd name="T21" fmla="*/ 101 h 135"/>
                <a:gd name="T22" fmla="*/ 95 w 112"/>
                <a:gd name="T23" fmla="*/ 100 h 135"/>
                <a:gd name="T24" fmla="*/ 112 w 112"/>
                <a:gd name="T25" fmla="*/ 56 h 135"/>
                <a:gd name="T26" fmla="*/ 56 w 112"/>
                <a:gd name="T27" fmla="*/ 0 h 135"/>
                <a:gd name="T28" fmla="*/ 83 w 112"/>
                <a:gd name="T29" fmla="*/ 93 h 135"/>
                <a:gd name="T30" fmla="*/ 82 w 112"/>
                <a:gd name="T31" fmla="*/ 94 h 135"/>
                <a:gd name="T32" fmla="*/ 68 w 112"/>
                <a:gd name="T33" fmla="*/ 121 h 135"/>
                <a:gd name="T34" fmla="*/ 43 w 112"/>
                <a:gd name="T35" fmla="*/ 121 h 135"/>
                <a:gd name="T36" fmla="*/ 29 w 112"/>
                <a:gd name="T37" fmla="*/ 93 h 135"/>
                <a:gd name="T38" fmla="*/ 28 w 112"/>
                <a:gd name="T39" fmla="*/ 93 h 135"/>
                <a:gd name="T40" fmla="*/ 14 w 112"/>
                <a:gd name="T41" fmla="*/ 56 h 135"/>
                <a:gd name="T42" fmla="*/ 56 w 112"/>
                <a:gd name="T43" fmla="*/ 14 h 135"/>
                <a:gd name="T44" fmla="*/ 98 w 112"/>
                <a:gd name="T45" fmla="*/ 56 h 135"/>
                <a:gd name="T46" fmla="*/ 83 w 112"/>
                <a:gd name="T47" fmla="*/ 93 h 1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2"/>
                <a:gd name="T73" fmla="*/ 0 h 135"/>
                <a:gd name="T74" fmla="*/ 112 w 112"/>
                <a:gd name="T75" fmla="*/ 135 h 1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2" h="135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1"/>
                    <a:pt x="6" y="88"/>
                    <a:pt x="17" y="101"/>
                  </a:cubicBezTo>
                  <a:cubicBezTo>
                    <a:pt x="17" y="101"/>
                    <a:pt x="17" y="101"/>
                    <a:pt x="18" y="101"/>
                  </a:cubicBezTo>
                  <a:cubicBezTo>
                    <a:pt x="21" y="106"/>
                    <a:pt x="30" y="119"/>
                    <a:pt x="30" y="128"/>
                  </a:cubicBezTo>
                  <a:cubicBezTo>
                    <a:pt x="30" y="132"/>
                    <a:pt x="33" y="135"/>
                    <a:pt x="37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5"/>
                    <a:pt x="76" y="135"/>
                    <a:pt x="77" y="134"/>
                  </a:cubicBezTo>
                  <a:cubicBezTo>
                    <a:pt x="80" y="133"/>
                    <a:pt x="81" y="131"/>
                    <a:pt x="81" y="128"/>
                  </a:cubicBezTo>
                  <a:cubicBezTo>
                    <a:pt x="81" y="120"/>
                    <a:pt x="89" y="108"/>
                    <a:pt x="94" y="101"/>
                  </a:cubicBezTo>
                  <a:cubicBezTo>
                    <a:pt x="94" y="101"/>
                    <a:pt x="95" y="101"/>
                    <a:pt x="95" y="100"/>
                  </a:cubicBezTo>
                  <a:cubicBezTo>
                    <a:pt x="105" y="87"/>
                    <a:pt x="112" y="71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83" y="93"/>
                  </a:moveTo>
                  <a:cubicBezTo>
                    <a:pt x="83" y="93"/>
                    <a:pt x="83" y="94"/>
                    <a:pt x="82" y="94"/>
                  </a:cubicBezTo>
                  <a:cubicBezTo>
                    <a:pt x="79" y="98"/>
                    <a:pt x="71" y="110"/>
                    <a:pt x="68" y="121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0" y="109"/>
                    <a:pt x="31" y="97"/>
                    <a:pt x="29" y="93"/>
                  </a:cubicBezTo>
                  <a:cubicBezTo>
                    <a:pt x="29" y="93"/>
                    <a:pt x="28" y="93"/>
                    <a:pt x="28" y="93"/>
                  </a:cubicBezTo>
                  <a:cubicBezTo>
                    <a:pt x="19" y="82"/>
                    <a:pt x="14" y="68"/>
                    <a:pt x="14" y="56"/>
                  </a:cubicBezTo>
                  <a:cubicBezTo>
                    <a:pt x="14" y="33"/>
                    <a:pt x="32" y="14"/>
                    <a:pt x="56" y="14"/>
                  </a:cubicBezTo>
                  <a:cubicBezTo>
                    <a:pt x="79" y="14"/>
                    <a:pt x="98" y="33"/>
                    <a:pt x="98" y="56"/>
                  </a:cubicBezTo>
                  <a:cubicBezTo>
                    <a:pt x="98" y="68"/>
                    <a:pt x="92" y="82"/>
                    <a:pt x="83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3" name="Freeform 883"/>
            <p:cNvSpPr>
              <a:spLocks noChangeArrowheads="1"/>
            </p:cNvSpPr>
            <p:nvPr/>
          </p:nvSpPr>
          <p:spPr bwMode="auto">
            <a:xfrm>
              <a:off x="288925" y="547687"/>
              <a:ext cx="158750" cy="142875"/>
            </a:xfrm>
            <a:custGeom>
              <a:avLst/>
              <a:gdLst>
                <a:gd name="T0" fmla="*/ 36 w 42"/>
                <a:gd name="T1" fmla="*/ 0 h 38"/>
                <a:gd name="T2" fmla="*/ 5 w 42"/>
                <a:gd name="T3" fmla="*/ 0 h 38"/>
                <a:gd name="T4" fmla="*/ 0 w 42"/>
                <a:gd name="T5" fmla="*/ 6 h 38"/>
                <a:gd name="T6" fmla="*/ 0 w 42"/>
                <a:gd name="T7" fmla="*/ 27 h 38"/>
                <a:gd name="T8" fmla="*/ 5 w 42"/>
                <a:gd name="T9" fmla="*/ 33 h 38"/>
                <a:gd name="T10" fmla="*/ 10 w 42"/>
                <a:gd name="T11" fmla="*/ 33 h 38"/>
                <a:gd name="T12" fmla="*/ 13 w 42"/>
                <a:gd name="T13" fmla="*/ 36 h 38"/>
                <a:gd name="T14" fmla="*/ 17 w 42"/>
                <a:gd name="T15" fmla="*/ 38 h 38"/>
                <a:gd name="T16" fmla="*/ 24 w 42"/>
                <a:gd name="T17" fmla="*/ 38 h 38"/>
                <a:gd name="T18" fmla="*/ 28 w 42"/>
                <a:gd name="T19" fmla="*/ 36 h 38"/>
                <a:gd name="T20" fmla="*/ 31 w 42"/>
                <a:gd name="T21" fmla="*/ 33 h 38"/>
                <a:gd name="T22" fmla="*/ 36 w 42"/>
                <a:gd name="T23" fmla="*/ 33 h 38"/>
                <a:gd name="T24" fmla="*/ 42 w 42"/>
                <a:gd name="T25" fmla="*/ 27 h 38"/>
                <a:gd name="T26" fmla="*/ 42 w 42"/>
                <a:gd name="T27" fmla="*/ 6 h 38"/>
                <a:gd name="T28" fmla="*/ 36 w 42"/>
                <a:gd name="T29" fmla="*/ 0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38"/>
                <a:gd name="T47" fmla="*/ 42 w 4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38">
                  <a:moveTo>
                    <a:pt x="3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7"/>
                    <a:pt x="16" y="38"/>
                    <a:pt x="17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6" y="38"/>
                    <a:pt x="27" y="37"/>
                    <a:pt x="28" y="3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9" y="33"/>
                    <a:pt x="42" y="30"/>
                    <a:pt x="42" y="2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3"/>
                    <a:pt x="39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891817" y="1347630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请在此处输入您的文本或者复制您的文本粘贴到此处，请在此处输入您的文本或者复制</a:t>
            </a:r>
            <a:endParaRPr lang="zh-CN" altLang="en-US" sz="1800" dirty="0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891817" y="2242773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91817" y="3128393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891817" y="3974732"/>
            <a:ext cx="2318390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r"/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在此处输入您的文本或者复制您的文本粘贴到此处，请在此处输入您的文本或者复制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62717" y="2392646"/>
            <a:ext cx="984372" cy="1084661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331640" y="1203598"/>
            <a:ext cx="3524795" cy="3456775"/>
            <a:chOff x="1083121" y="1628006"/>
            <a:chExt cx="4702175" cy="4610100"/>
          </a:xfrm>
        </p:grpSpPr>
        <p:sp>
          <p:nvSpPr>
            <p:cNvPr id="30" name="椭圆 6"/>
            <p:cNvSpPr>
              <a:spLocks noChangeArrowheads="1"/>
            </p:cNvSpPr>
            <p:nvPr/>
          </p:nvSpPr>
          <p:spPr bwMode="auto">
            <a:xfrm>
              <a:off x="1083121" y="3318693"/>
              <a:ext cx="1373188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1" name="椭圆 7"/>
            <p:cNvSpPr>
              <a:spLocks noChangeArrowheads="1"/>
            </p:cNvSpPr>
            <p:nvPr/>
          </p:nvSpPr>
          <p:spPr bwMode="auto">
            <a:xfrm>
              <a:off x="2737296" y="1628006"/>
              <a:ext cx="1373188" cy="13731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2" name="椭圆 8"/>
            <p:cNvSpPr>
              <a:spLocks noChangeArrowheads="1"/>
            </p:cNvSpPr>
            <p:nvPr/>
          </p:nvSpPr>
          <p:spPr bwMode="auto">
            <a:xfrm>
              <a:off x="4410521" y="3318693"/>
              <a:ext cx="1374775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3" name="椭圆 9"/>
            <p:cNvSpPr>
              <a:spLocks noChangeArrowheads="1"/>
            </p:cNvSpPr>
            <p:nvPr/>
          </p:nvSpPr>
          <p:spPr bwMode="auto">
            <a:xfrm>
              <a:off x="2772221" y="4864918"/>
              <a:ext cx="1373188" cy="1373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227807" y="3616139"/>
              <a:ext cx="1067515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545236" y="3616139"/>
              <a:ext cx="1191582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2858815" y="1962537"/>
              <a:ext cx="1108389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2925056" y="5162365"/>
              <a:ext cx="1067515" cy="77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服务不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足之一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4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515" y="1131590"/>
            <a:ext cx="2780630" cy="7525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3" y="2107268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5371" y="3503449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zh-CN" altLang="en-US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5" y="2427734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en-US" altLang="zh-CN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4442" y="1392341"/>
            <a:ext cx="1723549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此处添加标题内容</a:t>
            </a:r>
            <a:endParaRPr lang="zh-CN" altLang="en-US" sz="15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47399" y="1183731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9" name="椭圆 8"/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87086" y="2136513"/>
            <a:ext cx="874116" cy="874116"/>
            <a:chOff x="3265229" y="2351922"/>
            <a:chExt cx="874116" cy="874116"/>
          </a:xfrm>
          <a:solidFill>
            <a:schemeClr val="accent2"/>
          </a:solidFill>
        </p:grpSpPr>
        <p:sp>
          <p:nvSpPr>
            <p:cNvPr id="12" name="椭圆 11"/>
            <p:cNvSpPr/>
            <p:nvPr/>
          </p:nvSpPr>
          <p:spPr>
            <a:xfrm>
              <a:off x="3265229" y="2351922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4802" y="2571135"/>
              <a:ext cx="48923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0600" y="3139446"/>
            <a:ext cx="874116" cy="874116"/>
            <a:chOff x="1298743" y="3354855"/>
            <a:chExt cx="874116" cy="874116"/>
          </a:xfrm>
          <a:solidFill>
            <a:schemeClr val="accent2"/>
          </a:solidFill>
          <a:effectLst/>
        </p:grpSpPr>
        <p:sp>
          <p:nvSpPr>
            <p:cNvPr id="15" name="椭圆 14"/>
            <p:cNvSpPr/>
            <p:nvPr/>
          </p:nvSpPr>
          <p:spPr>
            <a:xfrm>
              <a:off x="1298743" y="3354855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68143" y="2888338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143" y="3691444"/>
            <a:ext cx="252028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、点击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输入简要文字内容，文字内容需概括精炼，不用多余的文字修饰，言简意赅的说明分项内容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2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/>
          <p:bldP spid="7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/>
          <p:bldP spid="7" grpId="0"/>
          <p:bldP spid="17" grpId="0"/>
          <p:bldP spid="18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明年工作计划</a:t>
            </a:r>
            <a:endParaRPr lang="en-US" altLang="zh-CN" sz="3174" b="1" dirty="0">
              <a:solidFill>
                <a:srgbClr val="EA4C4C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rgbClr val="FFFFFF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1688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3145" y="1402599"/>
            <a:ext cx="4379219" cy="2891359"/>
            <a:chOff x="0" y="0"/>
            <a:chExt cx="5166566" cy="3409678"/>
          </a:xfrm>
        </p:grpSpPr>
        <p:sp>
          <p:nvSpPr>
            <p:cNvPr id="5" name="椭圆 2"/>
            <p:cNvSpPr>
              <a:spLocks/>
            </p:cNvSpPr>
            <p:nvPr/>
          </p:nvSpPr>
          <p:spPr bwMode="auto">
            <a:xfrm rot="1748642">
              <a:off x="0" y="0"/>
              <a:ext cx="2211234" cy="2230539"/>
            </a:xfrm>
            <a:custGeom>
              <a:avLst/>
              <a:gdLst>
                <a:gd name="T0" fmla="*/ 2997604 w 2997604"/>
                <a:gd name="T1" fmla="*/ 1790780 h 3024336"/>
                <a:gd name="T2" fmla="*/ 1512168 w 2997604"/>
                <a:gd name="T3" fmla="*/ 3024336 h 3024336"/>
                <a:gd name="T4" fmla="*/ 0 w 2997604"/>
                <a:gd name="T5" fmla="*/ 1512168 h 3024336"/>
                <a:gd name="T6" fmla="*/ 1512168 w 2997604"/>
                <a:gd name="T7" fmla="*/ 0 h 3024336"/>
                <a:gd name="T8" fmla="*/ 1764196 w 2997604"/>
                <a:gd name="T9" fmla="*/ 22675 h 302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7604" h="3024336">
                  <a:moveTo>
                    <a:pt x="2997604" y="1790780"/>
                  </a:moveTo>
                  <a:cubicBezTo>
                    <a:pt x="2867846" y="2492941"/>
                    <a:pt x="2252064" y="3024336"/>
                    <a:pt x="1512168" y="3024336"/>
                  </a:cubicBezTo>
                  <a:cubicBezTo>
                    <a:pt x="677021" y="3024336"/>
                    <a:pt x="0" y="2347315"/>
                    <a:pt x="0" y="1512168"/>
                  </a:cubicBezTo>
                  <a:cubicBezTo>
                    <a:pt x="0" y="677021"/>
                    <a:pt x="677021" y="0"/>
                    <a:pt x="1512168" y="0"/>
                  </a:cubicBezTo>
                  <a:cubicBezTo>
                    <a:pt x="1598138" y="0"/>
                    <a:pt x="1682432" y="7174"/>
                    <a:pt x="1764196" y="2267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椭圆 4"/>
            <p:cNvSpPr>
              <a:spLocks/>
            </p:cNvSpPr>
            <p:nvPr/>
          </p:nvSpPr>
          <p:spPr bwMode="auto">
            <a:xfrm rot="1748642">
              <a:off x="2072242" y="1513229"/>
              <a:ext cx="1573837" cy="746788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椭圆 4"/>
            <p:cNvSpPr>
              <a:spLocks/>
            </p:cNvSpPr>
            <p:nvPr/>
          </p:nvSpPr>
          <p:spPr bwMode="auto">
            <a:xfrm rot="1748643" flipV="1">
              <a:off x="3158906" y="2877661"/>
              <a:ext cx="1121762" cy="532017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椭圆 4"/>
            <p:cNvSpPr>
              <a:spLocks/>
            </p:cNvSpPr>
            <p:nvPr/>
          </p:nvSpPr>
          <p:spPr bwMode="auto">
            <a:xfrm rot="1748642">
              <a:off x="4392985" y="3020842"/>
              <a:ext cx="773581" cy="366376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 anchor="ctr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KSO_GN4"/>
          <p:cNvSpPr>
            <a:spLocks noChangeArrowheads="1"/>
          </p:cNvSpPr>
          <p:nvPr/>
        </p:nvSpPr>
        <p:spPr bwMode="auto">
          <a:xfrm>
            <a:off x="725005" y="1519254"/>
            <a:ext cx="1664817" cy="16652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10" name="KSO_GN3"/>
          <p:cNvSpPr>
            <a:spLocks noChangeArrowheads="1"/>
          </p:cNvSpPr>
          <p:nvPr/>
        </p:nvSpPr>
        <p:spPr bwMode="auto">
          <a:xfrm>
            <a:off x="2257732" y="2739362"/>
            <a:ext cx="1178105" cy="117844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11" name="KSO_GN2"/>
          <p:cNvSpPr>
            <a:spLocks noChangeArrowheads="1"/>
          </p:cNvSpPr>
          <p:nvPr/>
        </p:nvSpPr>
        <p:spPr bwMode="auto">
          <a:xfrm rot="10800000" flipV="1">
            <a:off x="3479867" y="3390483"/>
            <a:ext cx="840144" cy="8403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700">
                <a:solidFill>
                  <a:schemeClr val="bg1"/>
                </a:solidFill>
                <a:latin typeface="Impact" pitchFamily="34" charset="0"/>
              </a:rPr>
              <a:t>02</a:t>
            </a:r>
            <a:endParaRPr lang="en-US" altLang="zh-CN" sz="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2" name="KSO_GN1"/>
          <p:cNvSpPr>
            <a:spLocks noChangeArrowheads="1"/>
          </p:cNvSpPr>
          <p:nvPr/>
        </p:nvSpPr>
        <p:spPr bwMode="auto">
          <a:xfrm>
            <a:off x="4280741" y="4008274"/>
            <a:ext cx="579532" cy="579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700" dirty="0">
                <a:solidFill>
                  <a:schemeClr val="bg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2397229" y="1124621"/>
            <a:ext cx="4199621" cy="78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3330509" y="2256935"/>
            <a:ext cx="3934995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4302111" y="3174824"/>
            <a:ext cx="3816742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988167" y="3984727"/>
            <a:ext cx="3848086" cy="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点击此处输入文字点击此处输入文字点击此处输入文字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03219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072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94072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94072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非功能性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（包括运行环境）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需求优先级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包括需求冲突的解决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需求可行性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1187" y="2659379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数据字典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1187" y="332583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需求来源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187" y="397390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18778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肘形连接符 3"/>
          <p:cNvCxnSpPr>
            <a:stCxn id="6" idx="6"/>
            <a:endCxn id="31" idx="2"/>
          </p:cNvCxnSpPr>
          <p:nvPr/>
        </p:nvCxnSpPr>
        <p:spPr>
          <a:xfrm>
            <a:off x="3709823" y="1690122"/>
            <a:ext cx="4019972" cy="8227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42823" y="1406621"/>
            <a:ext cx="567000" cy="567000"/>
            <a:chOff x="4534974" y="2492893"/>
            <a:chExt cx="756000" cy="756000"/>
          </a:xfrm>
        </p:grpSpPr>
        <p:sp>
          <p:nvSpPr>
            <p:cNvPr id="6" name="椭圆 5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8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/>
              </a:p>
            </p:txBody>
          </p:sp>
          <p:sp>
            <p:nvSpPr>
              <p:cNvPr id="9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/>
              </a:p>
            </p:txBody>
          </p:sp>
        </p:grpSp>
      </p:grpSp>
      <p:cxnSp>
        <p:nvCxnSpPr>
          <p:cNvPr id="10" name="肘形连接符 9"/>
          <p:cNvCxnSpPr>
            <a:stCxn id="12" idx="6"/>
            <a:endCxn id="33" idx="2"/>
          </p:cNvCxnSpPr>
          <p:nvPr/>
        </p:nvCxnSpPr>
        <p:spPr>
          <a:xfrm>
            <a:off x="3709823" y="3330097"/>
            <a:ext cx="2168946" cy="3987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142823" y="3046595"/>
            <a:ext cx="567000" cy="567000"/>
            <a:chOff x="4534974" y="4368345"/>
            <a:chExt cx="756000" cy="756000"/>
          </a:xfrm>
        </p:grpSpPr>
        <p:sp>
          <p:nvSpPr>
            <p:cNvPr id="12" name="椭圆 11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肘形连接符 13"/>
          <p:cNvCxnSpPr>
            <a:stCxn id="16" idx="6"/>
            <a:endCxn id="32" idx="2"/>
          </p:cNvCxnSpPr>
          <p:nvPr/>
        </p:nvCxnSpPr>
        <p:spPr>
          <a:xfrm>
            <a:off x="3709823" y="2510110"/>
            <a:ext cx="3094460" cy="73880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142823" y="2226608"/>
            <a:ext cx="567000" cy="567000"/>
            <a:chOff x="4534974" y="3430619"/>
            <a:chExt cx="756000" cy="756000"/>
          </a:xfrm>
        </p:grpSpPr>
        <p:sp>
          <p:nvSpPr>
            <p:cNvPr id="16" name="椭圆 15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cxnSp>
        <p:nvCxnSpPr>
          <p:cNvPr id="21" name="直接连接符 20"/>
          <p:cNvCxnSpPr>
            <a:endCxn id="23" idx="6"/>
          </p:cNvCxnSpPr>
          <p:nvPr/>
        </p:nvCxnSpPr>
        <p:spPr>
          <a:xfrm flipH="1" flipV="1">
            <a:off x="3709824" y="4150083"/>
            <a:ext cx="960065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142823" y="3866582"/>
            <a:ext cx="567000" cy="567000"/>
            <a:chOff x="4534974" y="5306072"/>
            <a:chExt cx="756000" cy="756000"/>
          </a:xfrm>
        </p:grpSpPr>
        <p:sp>
          <p:nvSpPr>
            <p:cNvPr id="23" name="椭圆 22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7" name="任意多边形 26"/>
          <p:cNvSpPr/>
          <p:nvPr/>
        </p:nvSpPr>
        <p:spPr>
          <a:xfrm>
            <a:off x="7394882" y="1627219"/>
            <a:ext cx="885825" cy="2774156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469370" y="2959982"/>
            <a:ext cx="885825" cy="1441391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5543856" y="3530059"/>
            <a:ext cx="885825" cy="871316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051607" y="3934062"/>
            <a:ext cx="1452561" cy="46731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729794" y="2404849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04282" y="314091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78769" y="3620894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669887" y="4046157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86556" y="1347614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87624" y="1632596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86556" y="2173980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624" y="2458962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86556" y="3000346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87624" y="3285328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86556" y="3826711"/>
            <a:ext cx="1023339" cy="334700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87624" y="4111694"/>
            <a:ext cx="1922270" cy="41549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15855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35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850"/>
                            </p:stCondLst>
                            <p:childTnLst>
                              <p:par>
                                <p:cTn id="9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35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60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6"/>
          <p:cNvSpPr/>
          <p:nvPr/>
        </p:nvSpPr>
        <p:spPr>
          <a:xfrm>
            <a:off x="4101043" y="4429523"/>
            <a:ext cx="685278" cy="7876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438" tIns="71438" rIns="71438" bIns="71438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875" dirty="0"/>
          </a:p>
        </p:txBody>
      </p:sp>
      <p:sp>
        <p:nvSpPr>
          <p:cNvPr id="30" name="六边形 29"/>
          <p:cNvSpPr/>
          <p:nvPr/>
        </p:nvSpPr>
        <p:spPr>
          <a:xfrm rot="5400000">
            <a:off x="4685638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六边形 27"/>
          <p:cNvSpPr/>
          <p:nvPr/>
        </p:nvSpPr>
        <p:spPr>
          <a:xfrm rot="5400000">
            <a:off x="3683746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六边形 23"/>
          <p:cNvSpPr/>
          <p:nvPr/>
        </p:nvSpPr>
        <p:spPr>
          <a:xfrm rot="5400000">
            <a:off x="5119769" y="251361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 rot="5400000">
            <a:off x="4685638" y="3341761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六边形 19"/>
          <p:cNvSpPr/>
          <p:nvPr/>
        </p:nvSpPr>
        <p:spPr>
          <a:xfrm rot="5400000">
            <a:off x="3661975" y="331999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14"/>
          <p:cNvSpPr/>
          <p:nvPr/>
        </p:nvSpPr>
        <p:spPr>
          <a:xfrm>
            <a:off x="3960000" y="3297829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16" name="六边形 15"/>
          <p:cNvSpPr/>
          <p:nvPr/>
        </p:nvSpPr>
        <p:spPr>
          <a:xfrm rot="5400000">
            <a:off x="3208184" y="250975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F487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六边形 18"/>
          <p:cNvSpPr/>
          <p:nvPr/>
        </p:nvSpPr>
        <p:spPr>
          <a:xfrm>
            <a:off x="5176249" y="4429523"/>
            <a:ext cx="685278" cy="7876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2" name="六边形 31"/>
          <p:cNvSpPr/>
          <p:nvPr/>
        </p:nvSpPr>
        <p:spPr>
          <a:xfrm rot="5400000">
            <a:off x="4029828" y="2373157"/>
            <a:ext cx="1144322" cy="9955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 902"/>
          <p:cNvSpPr>
            <a:spLocks noEditPoints="1"/>
          </p:cNvSpPr>
          <p:nvPr/>
        </p:nvSpPr>
        <p:spPr bwMode="auto">
          <a:xfrm>
            <a:off x="4351361" y="2677150"/>
            <a:ext cx="501254" cy="388144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97"/>
          <p:cNvSpPr>
            <a:spLocks noEditPoints="1"/>
          </p:cNvSpPr>
          <p:nvPr/>
        </p:nvSpPr>
        <p:spPr bwMode="auto">
          <a:xfrm>
            <a:off x="3518329" y="2747113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8"/>
          <p:cNvSpPr>
            <a:spLocks noEditPoints="1"/>
          </p:cNvSpPr>
          <p:nvPr/>
        </p:nvSpPr>
        <p:spPr bwMode="auto">
          <a:xfrm>
            <a:off x="4962847" y="3584518"/>
            <a:ext cx="273844" cy="272654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00"/>
          <p:cNvSpPr>
            <a:spLocks noEditPoints="1"/>
          </p:cNvSpPr>
          <p:nvPr/>
        </p:nvSpPr>
        <p:spPr bwMode="auto">
          <a:xfrm>
            <a:off x="3928957" y="3556264"/>
            <a:ext cx="272654" cy="272654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48"/>
          <p:cNvSpPr>
            <a:spLocks noEditPoints="1"/>
          </p:cNvSpPr>
          <p:nvPr/>
        </p:nvSpPr>
        <p:spPr bwMode="auto">
          <a:xfrm>
            <a:off x="5020866" y="1887578"/>
            <a:ext cx="273844" cy="272654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149"/>
          <p:cNvSpPr>
            <a:spLocks noEditPoints="1"/>
          </p:cNvSpPr>
          <p:nvPr/>
        </p:nvSpPr>
        <p:spPr bwMode="auto">
          <a:xfrm>
            <a:off x="5377369" y="2734611"/>
            <a:ext cx="270272" cy="272654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0" name="Freeform 99"/>
          <p:cNvSpPr>
            <a:spLocks noEditPoints="1"/>
          </p:cNvSpPr>
          <p:nvPr/>
        </p:nvSpPr>
        <p:spPr bwMode="auto">
          <a:xfrm>
            <a:off x="3975733" y="1882997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矩形 40"/>
          <p:cNvSpPr/>
          <p:nvPr/>
        </p:nvSpPr>
        <p:spPr>
          <a:xfrm>
            <a:off x="1021128" y="170091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2" name="矩形 41"/>
          <p:cNvSpPr/>
          <p:nvPr/>
        </p:nvSpPr>
        <p:spPr>
          <a:xfrm>
            <a:off x="465662" y="2605482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3" name="矩形 42"/>
          <p:cNvSpPr/>
          <p:nvPr/>
        </p:nvSpPr>
        <p:spPr>
          <a:xfrm>
            <a:off x="898690" y="3428006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pPr algn="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4" name="矩形 43"/>
          <p:cNvSpPr/>
          <p:nvPr/>
        </p:nvSpPr>
        <p:spPr>
          <a:xfrm>
            <a:off x="5974362" y="261120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5" name="矩形 44"/>
          <p:cNvSpPr/>
          <p:nvPr/>
        </p:nvSpPr>
        <p:spPr>
          <a:xfrm>
            <a:off x="5537065" y="1772179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46" name="矩形 45"/>
          <p:cNvSpPr/>
          <p:nvPr/>
        </p:nvSpPr>
        <p:spPr>
          <a:xfrm>
            <a:off x="5548006" y="3449537"/>
            <a:ext cx="2695097" cy="5309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在此添加关键字</a:t>
            </a:r>
          </a:p>
          <a:p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9" name="TextBox 2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4924" y="4912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479531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8" name="Rectangle 716"/>
          <p:cNvSpPr/>
          <p:nvPr/>
        </p:nvSpPr>
        <p:spPr>
          <a:xfrm>
            <a:off x="-34554" y="2284405"/>
            <a:ext cx="9178555" cy="931690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</a:ln>
          <a:effectLst/>
        </p:spPr>
        <p:txBody>
          <a:bodyPr lIns="87252" tIns="43626" rIns="87252" bIns="43626" rtlCol="0" anchor="ctr"/>
          <a:lstStyle/>
          <a:p>
            <a:pPr algn="ctr">
              <a:defRPr/>
            </a:pPr>
            <a:endParaRPr lang="id-ID" sz="1270" ker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3040512" y="2790410"/>
            <a:ext cx="3100085" cy="307844"/>
          </a:xfrm>
          <a:prstGeom prst="rect">
            <a:avLst/>
          </a:prstGeom>
        </p:spPr>
        <p:txBody>
          <a:bodyPr wrap="none" lIns="87252" tIns="43626" rIns="87252" bIns="43626">
            <a:spAutoFit/>
          </a:bodyPr>
          <a:lstStyle/>
          <a:p>
            <a:pPr defTabSz="934007"/>
            <a:r>
              <a:rPr lang="zh-CN" altLang="en-US" sz="142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输入你的文本内容输入你的文本内容</a:t>
            </a:r>
            <a:endParaRPr lang="id-ID" altLang="zh-CN" sz="142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6350" y="2392969"/>
            <a:ext cx="3255577" cy="478980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254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54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5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年终总结计划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5054" y="1314537"/>
            <a:ext cx="3358169" cy="967447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5714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714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934954"/>
      </p:ext>
    </p:extLst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用户手册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评审记录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86366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4057685" y="1998038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spc="103" dirty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关于我们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1937151" y="2216891"/>
            <a:ext cx="1663366" cy="709752"/>
            <a:chOff x="2440944" y="2057762"/>
            <a:chExt cx="2095957" cy="894338"/>
          </a:xfrm>
        </p:grpSpPr>
        <p:sp>
          <p:nvSpPr>
            <p:cNvPr id="113" name="TextBox 112"/>
            <p:cNvSpPr txBox="1"/>
            <p:nvPr/>
          </p:nvSpPr>
          <p:spPr>
            <a:xfrm>
              <a:off x="2440944" y="2705834"/>
              <a:ext cx="2095957" cy="246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zh-CN" altLang="en-US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企业通用商务</a:t>
              </a:r>
              <a:r>
                <a:rPr lang="en-US" altLang="zh-CN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7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en-US" sz="127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44806" y="2057762"/>
              <a:ext cx="2088232" cy="615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zh-CN" altLang="en-US" sz="317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某某企业</a:t>
              </a:r>
              <a:endParaRPr lang="en-US" sz="317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4000539" y="2538620"/>
            <a:ext cx="4057370" cy="678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 </a:t>
            </a:r>
            <a:r>
              <a:rPr lang="en-US" altLang="zh-CN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 </a:t>
            </a:r>
            <a:r>
              <a:rPr lang="en-US" altLang="zh-CN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52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分钟之内，此处添加详细文本描述，建议与标题相关并符合整体语言风格。</a:t>
            </a: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4391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年度工作概述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952" dirty="0">
                <a:solidFill>
                  <a:schemeClr val="bg1"/>
                </a:solidFill>
                <a:latin typeface="微软雅黑"/>
                <a:ea typeface="微软雅黑"/>
                <a:sym typeface="Gill Sans" charset="0"/>
              </a:rPr>
              <a:t>分钟之内。 此处添加详细文本描述，建议与标题相关并符合整体语言风格</a:t>
            </a: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4612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7230" y="1343704"/>
            <a:ext cx="1918068" cy="680813"/>
            <a:chOff x="3666731" y="1984470"/>
            <a:chExt cx="2636520" cy="1447800"/>
          </a:xfrm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7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94089" y="1343704"/>
            <a:ext cx="1918068" cy="680813"/>
            <a:chOff x="1436370" y="1984470"/>
            <a:chExt cx="2636520" cy="1447800"/>
          </a:xfrm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50"/>
            <p:cNvSpPr txBox="1"/>
            <p:nvPr/>
          </p:nvSpPr>
          <p:spPr>
            <a:xfrm>
              <a:off x="1709209" y="2340618"/>
              <a:ext cx="2293960" cy="7355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03511" y="1343704"/>
            <a:ext cx="1918068" cy="680813"/>
            <a:chOff x="8127453" y="1984470"/>
            <a:chExt cx="2636520" cy="1447800"/>
          </a:xfrm>
        </p:grpSpPr>
        <p:sp>
          <p:nvSpPr>
            <p:cNvPr id="10" name="任意多边形 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53"/>
            <p:cNvSpPr txBox="1"/>
            <p:nvPr/>
          </p:nvSpPr>
          <p:spPr>
            <a:xfrm>
              <a:off x="8439016" y="2364755"/>
              <a:ext cx="2230360" cy="687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00370" y="1343704"/>
            <a:ext cx="1918068" cy="680813"/>
            <a:chOff x="5897092" y="1984470"/>
            <a:chExt cx="2636520" cy="1447800"/>
          </a:xfrm>
        </p:grpSpPr>
        <p:sp>
          <p:nvSpPr>
            <p:cNvPr id="13" name="任意多边形 1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56"/>
            <p:cNvSpPr txBox="1"/>
            <p:nvPr/>
          </p:nvSpPr>
          <p:spPr>
            <a:xfrm>
              <a:off x="6227711" y="2340622"/>
              <a:ext cx="2205655" cy="7355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15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1084452" y="3837325"/>
            <a:ext cx="7039088" cy="67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本图表的综合描述说明，在此录入本图表的综合描述说明，在此录入本图表的综合描述说明。在此录入本图表的综合描述说明，在此录入本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696223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488256" y="2592358"/>
            <a:ext cx="1430914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8" name="矩形 17"/>
          <p:cNvSpPr/>
          <p:nvPr/>
        </p:nvSpPr>
        <p:spPr>
          <a:xfrm>
            <a:off x="3321702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3145738" y="2592358"/>
            <a:ext cx="1406521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0" name="矩形 19"/>
          <p:cNvSpPr/>
          <p:nvPr/>
        </p:nvSpPr>
        <p:spPr>
          <a:xfrm>
            <a:off x="4947181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4778827" y="2592358"/>
            <a:ext cx="1419455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572659" y="2233018"/>
            <a:ext cx="1010520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24851" y="2592358"/>
            <a:ext cx="1406245" cy="10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cxnSp>
        <p:nvCxnSpPr>
          <p:cNvPr id="24" name="直接连接符 8"/>
          <p:cNvCxnSpPr/>
          <p:nvPr/>
        </p:nvCxnSpPr>
        <p:spPr>
          <a:xfrm>
            <a:off x="1094033" y="3745567"/>
            <a:ext cx="7019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51520" y="2992672"/>
            <a:ext cx="8712968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4" name="肘形连接符 33"/>
          <p:cNvCxnSpPr>
            <a:stCxn id="36" idx="3"/>
            <a:endCxn id="39" idx="1"/>
          </p:cNvCxnSpPr>
          <p:nvPr/>
        </p:nvCxnSpPr>
        <p:spPr>
          <a:xfrm rot="5400000" flipH="1" flipV="1">
            <a:off x="841239" y="2472271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836839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36" name="六边形 3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文本框 64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73933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39" name="矩形 3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66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在这里添加你的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文字内容或者在此处插入图片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肘形连接符 40"/>
          <p:cNvCxnSpPr>
            <a:stCxn id="43" idx="3"/>
            <a:endCxn id="46" idx="1"/>
          </p:cNvCxnSpPr>
          <p:nvPr/>
        </p:nvCxnSpPr>
        <p:spPr>
          <a:xfrm rot="5400000" flipH="1" flipV="1">
            <a:off x="2775525" y="2472271"/>
            <a:ext cx="646842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771125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43" name="六边形 4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文本框 72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08220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46" name="矩形 4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文本框 75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48" name="肘形连接符 47"/>
          <p:cNvCxnSpPr>
            <a:stCxn id="50" idx="3"/>
            <a:endCxn id="53" idx="1"/>
          </p:cNvCxnSpPr>
          <p:nvPr/>
        </p:nvCxnSpPr>
        <p:spPr>
          <a:xfrm rot="5400000" flipH="1" flipV="1">
            <a:off x="4709812" y="2472271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05412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50" name="六边形 4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文本框 79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42506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53" name="矩形 5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文本框 82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55" name="肘形连接符 54"/>
          <p:cNvCxnSpPr>
            <a:stCxn id="57" idx="3"/>
            <a:endCxn id="60" idx="1"/>
          </p:cNvCxnSpPr>
          <p:nvPr/>
        </p:nvCxnSpPr>
        <p:spPr>
          <a:xfrm rot="5400000" flipH="1" flipV="1">
            <a:off x="6644099" y="2472271"/>
            <a:ext cx="64684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6587212" y="2904964"/>
            <a:ext cx="539779" cy="507177"/>
            <a:chOff x="1039738" y="3090803"/>
            <a:chExt cx="720080" cy="676392"/>
          </a:xfrm>
          <a:solidFill>
            <a:schemeClr val="accent2"/>
          </a:solidFill>
        </p:grpSpPr>
        <p:sp>
          <p:nvSpPr>
            <p:cNvPr id="57" name="六边形 5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文本框 86"/>
            <p:cNvSpPr txBox="1"/>
            <p:nvPr/>
          </p:nvSpPr>
          <p:spPr>
            <a:xfrm>
              <a:off x="1039738" y="3231615"/>
              <a:ext cx="720080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076793" y="19296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60" name="矩形 5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89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62" name="肘形连接符 61"/>
          <p:cNvCxnSpPr>
            <a:stCxn id="64" idx="0"/>
            <a:endCxn id="67" idx="1"/>
          </p:cNvCxnSpPr>
          <p:nvPr/>
        </p:nvCxnSpPr>
        <p:spPr>
          <a:xfrm rot="16200000" flipH="1">
            <a:off x="1808713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803982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64" name="六边形 6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文本框 93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241077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67" name="矩形 6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文本框 96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69" name="肘形连接符 68"/>
          <p:cNvCxnSpPr>
            <a:stCxn id="71" idx="0"/>
            <a:endCxn id="74" idx="1"/>
          </p:cNvCxnSpPr>
          <p:nvPr/>
        </p:nvCxnSpPr>
        <p:spPr>
          <a:xfrm rot="16200000" flipH="1">
            <a:off x="3742999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3738268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71" name="六边形 7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文本框 101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75363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74" name="矩形 7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文本框 104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cxnSp>
        <p:nvCxnSpPr>
          <p:cNvPr id="76" name="肘形连接符 75"/>
          <p:cNvCxnSpPr>
            <a:stCxn id="78" idx="0"/>
            <a:endCxn id="81" idx="1"/>
          </p:cNvCxnSpPr>
          <p:nvPr/>
        </p:nvCxnSpPr>
        <p:spPr>
          <a:xfrm rot="16200000" flipH="1">
            <a:off x="5677286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72555" y="2904964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78" name="六边形 7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文本框 108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09650" y="3729801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81" name="矩形 8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文本框 111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在这里添加你的文字内容或者在此处插入图片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41581" y="2904964"/>
            <a:ext cx="545841" cy="507177"/>
            <a:chOff x="1022698" y="3090803"/>
            <a:chExt cx="728167" cy="676392"/>
          </a:xfrm>
          <a:solidFill>
            <a:schemeClr val="accent2"/>
          </a:solidFill>
        </p:grpSpPr>
        <p:sp>
          <p:nvSpPr>
            <p:cNvPr id="84" name="六边形 8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5" name="文本框 114"/>
            <p:cNvSpPr txBox="1"/>
            <p:nvPr/>
          </p:nvSpPr>
          <p:spPr>
            <a:xfrm>
              <a:off x="1022698" y="3231615"/>
              <a:ext cx="72816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3186605" y="1102712"/>
            <a:ext cx="2880301" cy="347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点击添加小标题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3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单击此处添加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标题内容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3032653" y="1347614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3032653" y="2422133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032653" y="3496650"/>
            <a:ext cx="3352800" cy="963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0726" y="2683860"/>
            <a:ext cx="647523" cy="480154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3324461" y="3711226"/>
            <a:ext cx="544382" cy="533978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3296178" y="1597534"/>
            <a:ext cx="646980" cy="477816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45540" y="1938341"/>
            <a:ext cx="829711" cy="829711"/>
            <a:chOff x="9347515" y="2921594"/>
            <a:chExt cx="1106281" cy="1106281"/>
          </a:xfrm>
        </p:grpSpPr>
        <p:sp>
          <p:nvSpPr>
            <p:cNvPr id="17" name="Oval 20"/>
            <p:cNvSpPr/>
            <p:nvPr/>
          </p:nvSpPr>
          <p:spPr>
            <a:xfrm>
              <a:off x="9347515" y="2921594"/>
              <a:ext cx="1106281" cy="110628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677520" y="3159972"/>
              <a:ext cx="446271" cy="582632"/>
              <a:chOff x="9896690" y="3140691"/>
              <a:chExt cx="425020" cy="554888"/>
            </a:xfrm>
            <a:solidFill>
              <a:srgbClr val="64A0DC"/>
            </a:solidFill>
          </p:grpSpPr>
          <p:sp>
            <p:nvSpPr>
              <p:cNvPr id="19" name="Freeform 37"/>
              <p:cNvSpPr>
                <a:spLocks noEditPoints="1"/>
              </p:cNvSpPr>
              <p:nvPr/>
            </p:nvSpPr>
            <p:spPr bwMode="auto">
              <a:xfrm>
                <a:off x="9896690" y="3140691"/>
                <a:ext cx="425020" cy="554888"/>
              </a:xfrm>
              <a:custGeom>
                <a:avLst/>
                <a:gdLst>
                  <a:gd name="T0" fmla="*/ 103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4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5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5 w 109"/>
                  <a:gd name="T23" fmla="*/ 142 h 142"/>
                  <a:gd name="T24" fmla="*/ 103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3 w 109"/>
                  <a:gd name="T31" fmla="*/ 68 h 142"/>
                  <a:gd name="T32" fmla="*/ 66 w 109"/>
                  <a:gd name="T33" fmla="*/ 124 h 142"/>
                  <a:gd name="T34" fmla="*/ 54 w 109"/>
                  <a:gd name="T35" fmla="*/ 136 h 142"/>
                  <a:gd name="T36" fmla="*/ 42 w 109"/>
                  <a:gd name="T37" fmla="*/ 124 h 142"/>
                  <a:gd name="T38" fmla="*/ 42 w 109"/>
                  <a:gd name="T39" fmla="*/ 102 h 142"/>
                  <a:gd name="T40" fmla="*/ 54 w 109"/>
                  <a:gd name="T41" fmla="*/ 91 h 142"/>
                  <a:gd name="T42" fmla="*/ 66 w 109"/>
                  <a:gd name="T43" fmla="*/ 102 h 142"/>
                  <a:gd name="T44" fmla="*/ 66 w 109"/>
                  <a:gd name="T45" fmla="*/ 124 h 142"/>
                  <a:gd name="T46" fmla="*/ 76 w 109"/>
                  <a:gd name="T47" fmla="*/ 68 h 142"/>
                  <a:gd name="T48" fmla="*/ 32 w 109"/>
                  <a:gd name="T49" fmla="*/ 68 h 142"/>
                  <a:gd name="T50" fmla="*/ 32 w 109"/>
                  <a:gd name="T51" fmla="*/ 44 h 142"/>
                  <a:gd name="T52" fmla="*/ 39 w 109"/>
                  <a:gd name="T53" fmla="*/ 27 h 142"/>
                  <a:gd name="T54" fmla="*/ 54 w 109"/>
                  <a:gd name="T55" fmla="*/ 20 h 142"/>
                  <a:gd name="T56" fmla="*/ 70 w 109"/>
                  <a:gd name="T57" fmla="*/ 27 h 142"/>
                  <a:gd name="T58" fmla="*/ 76 w 109"/>
                  <a:gd name="T59" fmla="*/ 44 h 142"/>
                  <a:gd name="T60" fmla="*/ 76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3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4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" y="68"/>
                      <a:pt x="0" y="70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2" y="142"/>
                      <a:pt x="5" y="142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6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0"/>
                      <a:pt x="106" y="68"/>
                      <a:pt x="103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4" y="136"/>
                    </a:cubicBezTo>
                    <a:cubicBezTo>
                      <a:pt x="48" y="136"/>
                      <a:pt x="42" y="131"/>
                      <a:pt x="42" y="12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96"/>
                      <a:pt x="48" y="91"/>
                      <a:pt x="54" y="91"/>
                    </a:cubicBezTo>
                    <a:cubicBezTo>
                      <a:pt x="61" y="91"/>
                      <a:pt x="66" y="96"/>
                      <a:pt x="66" y="102"/>
                    </a:cubicBezTo>
                    <a:lnTo>
                      <a:pt x="66" y="124"/>
                    </a:lnTo>
                    <a:close/>
                    <a:moveTo>
                      <a:pt x="76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37"/>
                      <a:pt x="35" y="31"/>
                      <a:pt x="39" y="27"/>
                    </a:cubicBezTo>
                    <a:cubicBezTo>
                      <a:pt x="43" y="22"/>
                      <a:pt x="48" y="20"/>
                      <a:pt x="54" y="20"/>
                    </a:cubicBezTo>
                    <a:cubicBezTo>
                      <a:pt x="60" y="20"/>
                      <a:pt x="66" y="22"/>
                      <a:pt x="70" y="27"/>
                    </a:cubicBezTo>
                    <a:cubicBezTo>
                      <a:pt x="74" y="31"/>
                      <a:pt x="76" y="37"/>
                      <a:pt x="76" y="44"/>
                    </a:cubicBezTo>
                    <a:lnTo>
                      <a:pt x="76" y="6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0" name="Freeform 38"/>
              <p:cNvSpPr>
                <a:spLocks/>
              </p:cNvSpPr>
              <p:nvPr/>
            </p:nvSpPr>
            <p:spPr bwMode="auto">
              <a:xfrm>
                <a:off x="10080866" y="3518487"/>
                <a:ext cx="56669" cy="125146"/>
              </a:xfrm>
              <a:custGeom>
                <a:avLst/>
                <a:gdLst>
                  <a:gd name="T0" fmla="*/ 7 w 14"/>
                  <a:gd name="T1" fmla="*/ 0 h 32"/>
                  <a:gd name="T2" fmla="*/ 0 w 14"/>
                  <a:gd name="T3" fmla="*/ 7 h 32"/>
                  <a:gd name="T4" fmla="*/ 0 w 14"/>
                  <a:gd name="T5" fmla="*/ 25 h 32"/>
                  <a:gd name="T6" fmla="*/ 7 w 14"/>
                  <a:gd name="T7" fmla="*/ 32 h 32"/>
                  <a:gd name="T8" fmla="*/ 14 w 14"/>
                  <a:gd name="T9" fmla="*/ 25 h 32"/>
                  <a:gd name="T10" fmla="*/ 14 w 14"/>
                  <a:gd name="T11" fmla="*/ 7 h 32"/>
                  <a:gd name="T12" fmla="*/ 7 w 1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2">
                    <a:moveTo>
                      <a:pt x="7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4" y="32"/>
                      <a:pt x="7" y="32"/>
                    </a:cubicBezTo>
                    <a:cubicBezTo>
                      <a:pt x="11" y="32"/>
                      <a:pt x="14" y="29"/>
                      <a:pt x="1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424783" y="1938341"/>
            <a:ext cx="829711" cy="829711"/>
            <a:chOff x="1529661" y="2921594"/>
            <a:chExt cx="1106281" cy="1106281"/>
          </a:xfrm>
        </p:grpSpPr>
        <p:sp>
          <p:nvSpPr>
            <p:cNvPr id="22" name="Oval 25"/>
            <p:cNvSpPr/>
            <p:nvPr/>
          </p:nvSpPr>
          <p:spPr>
            <a:xfrm>
              <a:off x="1529661" y="2921594"/>
              <a:ext cx="1106281" cy="1106281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>
              <a:spLocks/>
            </p:cNvSpPr>
            <p:nvPr/>
          </p:nvSpPr>
          <p:spPr bwMode="auto">
            <a:xfrm>
              <a:off x="1757443" y="3159097"/>
              <a:ext cx="650717" cy="631275"/>
            </a:xfrm>
            <a:custGeom>
              <a:avLst/>
              <a:gdLst>
                <a:gd name="connsiteX0" fmla="*/ 355975 w 703391"/>
                <a:gd name="connsiteY0" fmla="*/ 151108 h 682375"/>
                <a:gd name="connsiteX1" fmla="*/ 595644 w 703391"/>
                <a:gd name="connsiteY1" fmla="*/ 373898 h 682375"/>
                <a:gd name="connsiteX2" fmla="*/ 595644 w 703391"/>
                <a:gd name="connsiteY2" fmla="*/ 656669 h 682375"/>
                <a:gd name="connsiteX3" fmla="*/ 587085 w 703391"/>
                <a:gd name="connsiteY3" fmla="*/ 682375 h 682375"/>
                <a:gd name="connsiteX4" fmla="*/ 561406 w 703391"/>
                <a:gd name="connsiteY4" fmla="*/ 682375 h 682375"/>
                <a:gd name="connsiteX5" fmla="*/ 433011 w 703391"/>
                <a:gd name="connsiteY5" fmla="*/ 682375 h 682375"/>
                <a:gd name="connsiteX6" fmla="*/ 424452 w 703391"/>
                <a:gd name="connsiteY6" fmla="*/ 682375 h 682375"/>
                <a:gd name="connsiteX7" fmla="*/ 415892 w 703391"/>
                <a:gd name="connsiteY7" fmla="*/ 673806 h 682375"/>
                <a:gd name="connsiteX8" fmla="*/ 415892 w 703391"/>
                <a:gd name="connsiteY8" fmla="*/ 536705 h 682375"/>
                <a:gd name="connsiteX9" fmla="*/ 287498 w 703391"/>
                <a:gd name="connsiteY9" fmla="*/ 536705 h 682375"/>
                <a:gd name="connsiteX10" fmla="*/ 287498 w 703391"/>
                <a:gd name="connsiteY10" fmla="*/ 673806 h 682375"/>
                <a:gd name="connsiteX11" fmla="*/ 287498 w 703391"/>
                <a:gd name="connsiteY11" fmla="*/ 682375 h 682375"/>
                <a:gd name="connsiteX12" fmla="*/ 270379 w 703391"/>
                <a:gd name="connsiteY12" fmla="*/ 682375 h 682375"/>
                <a:gd name="connsiteX13" fmla="*/ 141985 w 703391"/>
                <a:gd name="connsiteY13" fmla="*/ 682375 h 682375"/>
                <a:gd name="connsiteX14" fmla="*/ 124865 w 703391"/>
                <a:gd name="connsiteY14" fmla="*/ 682375 h 682375"/>
                <a:gd name="connsiteX15" fmla="*/ 107746 w 703391"/>
                <a:gd name="connsiteY15" fmla="*/ 656669 h 682375"/>
                <a:gd name="connsiteX16" fmla="*/ 107746 w 703391"/>
                <a:gd name="connsiteY16" fmla="*/ 373898 h 682375"/>
                <a:gd name="connsiteX17" fmla="*/ 351696 w 703391"/>
                <a:gd name="connsiteY17" fmla="*/ 0 h 682375"/>
                <a:gd name="connsiteX18" fmla="*/ 381718 w 703391"/>
                <a:gd name="connsiteY18" fmla="*/ 12890 h 682375"/>
                <a:gd name="connsiteX19" fmla="*/ 501810 w 703391"/>
                <a:gd name="connsiteY19" fmla="*/ 124605 h 682375"/>
                <a:gd name="connsiteX20" fmla="*/ 501810 w 703391"/>
                <a:gd name="connsiteY20" fmla="*/ 30077 h 682375"/>
                <a:gd name="connsiteX21" fmla="*/ 518965 w 703391"/>
                <a:gd name="connsiteY21" fmla="*/ 12890 h 682375"/>
                <a:gd name="connsiteX22" fmla="*/ 561855 w 703391"/>
                <a:gd name="connsiteY22" fmla="*/ 12890 h 682375"/>
                <a:gd name="connsiteX23" fmla="*/ 579011 w 703391"/>
                <a:gd name="connsiteY23" fmla="*/ 30077 h 682375"/>
                <a:gd name="connsiteX24" fmla="*/ 579011 w 703391"/>
                <a:gd name="connsiteY24" fmla="*/ 193352 h 682375"/>
                <a:gd name="connsiteX25" fmla="*/ 690524 w 703391"/>
                <a:gd name="connsiteY25" fmla="*/ 296474 h 682375"/>
                <a:gd name="connsiteX26" fmla="*/ 690524 w 703391"/>
                <a:gd name="connsiteY26" fmla="*/ 365221 h 682375"/>
                <a:gd name="connsiteX27" fmla="*/ 630479 w 703391"/>
                <a:gd name="connsiteY27" fmla="*/ 365221 h 682375"/>
                <a:gd name="connsiteX28" fmla="*/ 355985 w 703391"/>
                <a:gd name="connsiteY28" fmla="*/ 107418 h 682375"/>
                <a:gd name="connsiteX29" fmla="*/ 81490 w 703391"/>
                <a:gd name="connsiteY29" fmla="*/ 365221 h 682375"/>
                <a:gd name="connsiteX30" fmla="*/ 47179 w 703391"/>
                <a:gd name="connsiteY30" fmla="*/ 373815 h 682375"/>
                <a:gd name="connsiteX31" fmla="*/ 12867 w 703391"/>
                <a:gd name="connsiteY31" fmla="*/ 365221 h 682375"/>
                <a:gd name="connsiteX32" fmla="*/ 12867 w 703391"/>
                <a:gd name="connsiteY32" fmla="*/ 296474 h 682375"/>
                <a:gd name="connsiteX33" fmla="*/ 321673 w 703391"/>
                <a:gd name="connsiteY33" fmla="*/ 12890 h 682375"/>
                <a:gd name="connsiteX34" fmla="*/ 351696 w 703391"/>
                <a:gd name="connsiteY34" fmla="*/ 0 h 68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3391" h="682375">
                  <a:moveTo>
                    <a:pt x="355975" y="151108"/>
                  </a:moveTo>
                  <a:cubicBezTo>
                    <a:pt x="355975" y="151108"/>
                    <a:pt x="355975" y="151108"/>
                    <a:pt x="595644" y="373898"/>
                  </a:cubicBezTo>
                  <a:cubicBezTo>
                    <a:pt x="595644" y="373898"/>
                    <a:pt x="595644" y="373898"/>
                    <a:pt x="595644" y="656669"/>
                  </a:cubicBezTo>
                  <a:cubicBezTo>
                    <a:pt x="595644" y="673806"/>
                    <a:pt x="587085" y="682375"/>
                    <a:pt x="587085" y="682375"/>
                  </a:cubicBezTo>
                  <a:cubicBezTo>
                    <a:pt x="578525" y="682375"/>
                    <a:pt x="569965" y="682375"/>
                    <a:pt x="561406" y="682375"/>
                  </a:cubicBezTo>
                  <a:cubicBezTo>
                    <a:pt x="561406" y="682375"/>
                    <a:pt x="561406" y="682375"/>
                    <a:pt x="433011" y="682375"/>
                  </a:cubicBezTo>
                  <a:cubicBezTo>
                    <a:pt x="433011" y="682375"/>
                    <a:pt x="424452" y="682375"/>
                    <a:pt x="424452" y="682375"/>
                  </a:cubicBezTo>
                  <a:cubicBezTo>
                    <a:pt x="424452" y="682375"/>
                    <a:pt x="415892" y="673806"/>
                    <a:pt x="415892" y="673806"/>
                  </a:cubicBezTo>
                  <a:cubicBezTo>
                    <a:pt x="415892" y="673806"/>
                    <a:pt x="415892" y="673806"/>
                    <a:pt x="415892" y="536705"/>
                  </a:cubicBezTo>
                  <a:cubicBezTo>
                    <a:pt x="415892" y="536705"/>
                    <a:pt x="415892" y="536705"/>
                    <a:pt x="287498" y="536705"/>
                  </a:cubicBezTo>
                  <a:cubicBezTo>
                    <a:pt x="287498" y="536705"/>
                    <a:pt x="287498" y="536705"/>
                    <a:pt x="287498" y="673806"/>
                  </a:cubicBezTo>
                  <a:cubicBezTo>
                    <a:pt x="287498" y="673806"/>
                    <a:pt x="287498" y="682375"/>
                    <a:pt x="287498" y="682375"/>
                  </a:cubicBezTo>
                  <a:cubicBezTo>
                    <a:pt x="278938" y="682375"/>
                    <a:pt x="278938" y="682375"/>
                    <a:pt x="270379" y="682375"/>
                  </a:cubicBezTo>
                  <a:cubicBezTo>
                    <a:pt x="270379" y="682375"/>
                    <a:pt x="270379" y="682375"/>
                    <a:pt x="141985" y="682375"/>
                  </a:cubicBezTo>
                  <a:cubicBezTo>
                    <a:pt x="133425" y="682375"/>
                    <a:pt x="133425" y="682375"/>
                    <a:pt x="124865" y="682375"/>
                  </a:cubicBezTo>
                  <a:cubicBezTo>
                    <a:pt x="116306" y="682375"/>
                    <a:pt x="107746" y="673806"/>
                    <a:pt x="107746" y="656669"/>
                  </a:cubicBezTo>
                  <a:cubicBezTo>
                    <a:pt x="107746" y="656669"/>
                    <a:pt x="107746" y="656669"/>
                    <a:pt x="107746" y="373898"/>
                  </a:cubicBezTo>
                  <a:close/>
                  <a:moveTo>
                    <a:pt x="351696" y="0"/>
                  </a:moveTo>
                  <a:cubicBezTo>
                    <a:pt x="362418" y="0"/>
                    <a:pt x="373140" y="4296"/>
                    <a:pt x="381718" y="12890"/>
                  </a:cubicBezTo>
                  <a:cubicBezTo>
                    <a:pt x="381718" y="12890"/>
                    <a:pt x="381718" y="12890"/>
                    <a:pt x="501810" y="124605"/>
                  </a:cubicBezTo>
                  <a:cubicBezTo>
                    <a:pt x="501810" y="124605"/>
                    <a:pt x="501810" y="124605"/>
                    <a:pt x="501810" y="30077"/>
                  </a:cubicBezTo>
                  <a:cubicBezTo>
                    <a:pt x="501810" y="21483"/>
                    <a:pt x="510388" y="12890"/>
                    <a:pt x="518965" y="12890"/>
                  </a:cubicBezTo>
                  <a:cubicBezTo>
                    <a:pt x="518965" y="12890"/>
                    <a:pt x="518965" y="12890"/>
                    <a:pt x="561855" y="12890"/>
                  </a:cubicBezTo>
                  <a:cubicBezTo>
                    <a:pt x="570433" y="12890"/>
                    <a:pt x="579011" y="21483"/>
                    <a:pt x="579011" y="30077"/>
                  </a:cubicBezTo>
                  <a:cubicBezTo>
                    <a:pt x="579011" y="30077"/>
                    <a:pt x="579011" y="30077"/>
                    <a:pt x="579011" y="193352"/>
                  </a:cubicBezTo>
                  <a:cubicBezTo>
                    <a:pt x="579011" y="193352"/>
                    <a:pt x="579011" y="193352"/>
                    <a:pt x="690524" y="296474"/>
                  </a:cubicBezTo>
                  <a:cubicBezTo>
                    <a:pt x="707680" y="313661"/>
                    <a:pt x="707680" y="339441"/>
                    <a:pt x="690524" y="365221"/>
                  </a:cubicBezTo>
                  <a:cubicBezTo>
                    <a:pt x="681946" y="382408"/>
                    <a:pt x="647635" y="382408"/>
                    <a:pt x="630479" y="365221"/>
                  </a:cubicBezTo>
                  <a:cubicBezTo>
                    <a:pt x="630479" y="365221"/>
                    <a:pt x="630479" y="365221"/>
                    <a:pt x="355985" y="107418"/>
                  </a:cubicBezTo>
                  <a:cubicBezTo>
                    <a:pt x="355985" y="107418"/>
                    <a:pt x="355985" y="107418"/>
                    <a:pt x="81490" y="365221"/>
                  </a:cubicBezTo>
                  <a:cubicBezTo>
                    <a:pt x="72912" y="373815"/>
                    <a:pt x="55757" y="373815"/>
                    <a:pt x="47179" y="373815"/>
                  </a:cubicBezTo>
                  <a:cubicBezTo>
                    <a:pt x="38601" y="373815"/>
                    <a:pt x="21445" y="373815"/>
                    <a:pt x="12867" y="365221"/>
                  </a:cubicBezTo>
                  <a:cubicBezTo>
                    <a:pt x="-4289" y="339441"/>
                    <a:pt x="-4289" y="313661"/>
                    <a:pt x="12867" y="296474"/>
                  </a:cubicBezTo>
                  <a:cubicBezTo>
                    <a:pt x="12867" y="296474"/>
                    <a:pt x="12867" y="296474"/>
                    <a:pt x="321673" y="12890"/>
                  </a:cubicBezTo>
                  <a:cubicBezTo>
                    <a:pt x="330251" y="4296"/>
                    <a:pt x="340973" y="0"/>
                    <a:pt x="35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272975" y="2884451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1115616" y="3199740"/>
            <a:ext cx="1478542" cy="6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978483" y="2884451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821124" y="3199740"/>
            <a:ext cx="1478542" cy="66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4004140" y="1379390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4004140" y="1694679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004140" y="3536937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4004140" y="3852225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168492" y="2462834"/>
            <a:ext cx="1163825" cy="334700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3168490" y="2778122"/>
            <a:ext cx="2301220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37375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5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50"/>
                            </p:stCondLst>
                            <p:childTnLst>
                              <p:par>
                                <p:cTn id="8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4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06a2f4f5a8384b48e4935edf55cd9d55e395"/>
</p:tagLst>
</file>

<file path=ppt/theme/theme1.xml><?xml version="1.0" encoding="utf-8"?>
<a:theme xmlns:a="http://schemas.openxmlformats.org/drawingml/2006/main" name="第一PPT，www.1ppt.com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3066</Words>
  <Application>Microsoft Office PowerPoint</Application>
  <PresentationFormat>全屏显示(16:9)</PresentationFormat>
  <Paragraphs>378</Paragraphs>
  <Slides>33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第一PPT，www.1ppt.com​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蓝色扁平化商务模板</dc:title>
  <dc:creator>第一PPT模板网：www.1ppt.com</dc:creator>
  <cp:keywords>第一PPT模板网：www.1ppt.com</cp:keywords>
  <cp:lastModifiedBy>zdg</cp:lastModifiedBy>
  <cp:revision>68</cp:revision>
  <dcterms:created xsi:type="dcterms:W3CDTF">2015-12-21T12:25:28Z</dcterms:created>
  <dcterms:modified xsi:type="dcterms:W3CDTF">2017-12-17T12:45:40Z</dcterms:modified>
</cp:coreProperties>
</file>