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87" r:id="rId2"/>
    <p:sldId id="257" r:id="rId3"/>
    <p:sldId id="258" r:id="rId4"/>
    <p:sldId id="341" r:id="rId5"/>
    <p:sldId id="342" r:id="rId6"/>
    <p:sldId id="343" r:id="rId7"/>
    <p:sldId id="265" r:id="rId8"/>
    <p:sldId id="344" r:id="rId9"/>
    <p:sldId id="345" r:id="rId10"/>
    <p:sldId id="316" r:id="rId11"/>
    <p:sldId id="346" r:id="rId12"/>
    <p:sldId id="348" r:id="rId13"/>
    <p:sldId id="347" r:id="rId14"/>
    <p:sldId id="350" r:id="rId15"/>
    <p:sldId id="272" r:id="rId16"/>
    <p:sldId id="351" r:id="rId17"/>
    <p:sldId id="324" r:id="rId18"/>
    <p:sldId id="353" r:id="rId19"/>
    <p:sldId id="352" r:id="rId20"/>
    <p:sldId id="354" r:id="rId21"/>
    <p:sldId id="355" r:id="rId22"/>
    <p:sldId id="356" r:id="rId23"/>
    <p:sldId id="357" r:id="rId24"/>
    <p:sldId id="359" r:id="rId25"/>
    <p:sldId id="358" r:id="rId26"/>
    <p:sldId id="360" r:id="rId27"/>
    <p:sldId id="361" r:id="rId28"/>
    <p:sldId id="327" r:id="rId29"/>
    <p:sldId id="362" r:id="rId30"/>
    <p:sldId id="363" r:id="rId31"/>
    <p:sldId id="330" r:id="rId32"/>
    <p:sldId id="366" r:id="rId33"/>
    <p:sldId id="364" r:id="rId34"/>
    <p:sldId id="365" r:id="rId35"/>
    <p:sldId id="367" r:id="rId36"/>
    <p:sldId id="279" r:id="rId37"/>
    <p:sldId id="319" r:id="rId38"/>
    <p:sldId id="304" r:id="rId39"/>
    <p:sldId id="288" r:id="rId4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dg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75" y="-7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21T18:52:45.910" idx="1">
    <p:pos x="3360" y="1203"/>
    <p:text>1.用户工作环境与工作习惯
2.界面风格的“一致性”与“个性化”
3.界面信息反馈
4.界面的合适性
5.容错性
6.审美性和可用性
</p:text>
  </p:cm>
  <p:cm authorId="0" dt="2017-11-21T18:53:06.965" idx="2">
    <p:pos x="2560" y="1011"/>
    <p:text>1.建立界面需求规格模型（UML）
2.以界面需求模型为依据创建界面原型
3.评价界面原型
</p:text>
  </p:cm>
  <p:cm authorId="0" dt="2017-11-21T18:54:09.806" idx="3">
    <p:pos x="4109" y="1395"/>
    <p:text>用属性表示类的静态特征，例如尺寸、位置、颜色和选项等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270315" y="1653061"/>
            <a:ext cx="8930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基础</a:t>
            </a: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Ⅱ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：界面原型</a:t>
            </a:r>
            <a:endParaRPr lang="zh-CN" altLang="en-US" sz="60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G04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31970"/>
            <a:ext cx="2691044" cy="1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功能特征（直接操纵）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9978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功能特征（菜单选择）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60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功能特征（表格填写）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功能特征（命令语言）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限制颜色数量（一个窗口不超过四种，一个系统不超过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尽量使用中性色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注意颜色搭配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颜色使用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颜色关系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861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考虑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因素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用户工作环境与工作习惯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界面风格的“一致性”与“个性化”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界面信息反馈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界面的合适性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容错性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审美性和可用性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4724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801268" y="1962150"/>
            <a:ext cx="1597025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10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建立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规格模型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在设计人机界面设计时，首先要分析人机交互需求，建立界面需求规格模型。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在此阶段，一般是以捕获需求时获得的用例为基础，加上已有的界面原型来确定人机是如何进行交互的，以及涉及的人机界面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1545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4104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987859" y="389738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）分析与系统交互的人员参与者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696009" y="402121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234172" y="393072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）创建界面原型</a:t>
            </a:r>
            <a:endParaRPr lang="zh-CN" altLang="en-US" sz="1600" dirty="0" smtClean="0"/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2778559" y="4103760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553450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38517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328307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）从用例分析人机交互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456613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1433805" y="330129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808580" y="313302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3346743" y="304888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）建立界面需求规格模型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875255" y="320445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7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027207" y="416450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513939" y="1063111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801937" y="1964819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752725" y="2846082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325657" y="419625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人机界面设计概述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2828264" y="1086924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人机界面的功能特征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3038474" y="1971169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界面设计应考虑的因素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3355975" y="2852432"/>
            <a:ext cx="3295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1941482" y="4228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442502" y="107739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738437" y="197116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667000" y="2852432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椭圆 14"/>
          <p:cNvSpPr>
            <a:spLocks noChangeArrowheads="1"/>
          </p:cNvSpPr>
          <p:nvPr/>
        </p:nvSpPr>
        <p:spPr bwMode="auto">
          <a:xfrm>
            <a:off x="2479014" y="368137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188"/>
          <p:cNvSpPr>
            <a:spLocks noChangeArrowheads="1"/>
          </p:cNvSpPr>
          <p:nvPr/>
        </p:nvSpPr>
        <p:spPr bwMode="auto">
          <a:xfrm>
            <a:off x="3082264" y="3687725"/>
            <a:ext cx="3877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用面向对象概念表达界面元素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1"/>
          <p:cNvSpPr>
            <a:spLocks noChangeArrowheads="1"/>
          </p:cNvSpPr>
          <p:nvPr/>
        </p:nvSpPr>
        <p:spPr bwMode="auto">
          <a:xfrm>
            <a:off x="2393289" y="36877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椭圆 14"/>
          <p:cNvSpPr>
            <a:spLocks noChangeArrowheads="1"/>
          </p:cNvSpPr>
          <p:nvPr/>
        </p:nvSpPr>
        <p:spPr bwMode="auto">
          <a:xfrm>
            <a:off x="2038457" y="446623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188"/>
          <p:cNvSpPr>
            <a:spLocks noChangeArrowheads="1"/>
          </p:cNvSpPr>
          <p:nvPr/>
        </p:nvSpPr>
        <p:spPr bwMode="auto">
          <a:xfrm>
            <a:off x="2641707" y="4472585"/>
            <a:ext cx="3295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TextBox 61"/>
          <p:cNvSpPr>
            <a:spLocks noChangeArrowheads="1"/>
          </p:cNvSpPr>
          <p:nvPr/>
        </p:nvSpPr>
        <p:spPr bwMode="auto">
          <a:xfrm>
            <a:off x="1952732" y="447258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  <p:bldP spid="66" grpId="0" bldLvl="0" animBg="1" autoUpdateAnimBg="0"/>
      <p:bldP spid="66" grpId="1" bldLvl="0" animBg="1" autoUpdateAnimBg="0"/>
      <p:bldP spid="67" grpId="0" bldLvl="0" autoUpdateAnimBg="0"/>
      <p:bldP spid="68" grpId="0" bldLvl="0" autoUpdateAnimBg="0"/>
      <p:bldP spid="69" grpId="0" bldLvl="0" animBg="1" autoUpdateAnimBg="0"/>
      <p:bldP spid="69" grpId="1" bldLvl="0" animBg="1" autoUpdateAnimBg="0"/>
      <p:bldP spid="70" grpId="0" bldLvl="0" autoUpdateAnimBg="0"/>
      <p:bldP spid="7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列举所有用例的人员参与者，区分人员类型，通常可以按技能水平、职务、参与者分类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（用户分类文档）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对参与者进行调查研究，明确参与者启动用例需要用户界面提供什么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（需求获取）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统计各类人员比例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了解各类人员的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主观需求，按照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一定准则进行折中与均衡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分析与系统交互的人员参与者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识别用户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727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建立界面需求规格模型（用户分类文档）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49250" y="865338"/>
            <a:ext cx="7545070" cy="418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建立界面需求规格模型（用户分类文档）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2" name="图片 5" descr="未命名文件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001573"/>
            <a:ext cx="534987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9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" grpId="0"/>
      <p:bldP spid="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建立界面需求规格模型（用例图）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226" y="1520063"/>
            <a:ext cx="5296141" cy="30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6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建立界面需求规格模型（用例图）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066" y="1001575"/>
            <a:ext cx="4890130" cy="391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从人和计算机两方面共同入手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进行系统交互的分析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确定用户界面包含的元素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例如图标、列表、文件夹、按钮等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具体可用类图规定其具体属性、操作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（下一章节细讲）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建立模型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2910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9950" y="343992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2642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首先，绘制出构成参与者有效用户界面元素的简图。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然后，描绘将各种用户界面元素组成完整的用户界面所需要的附加元素，包括窗口、工具、控件等。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另外，每个参与者可以对应一个界面原型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用于验证每个参与者需要的用例图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创建界面原型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9614" y="374067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2861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建立界面需求规格模型（创建界面原型）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566" y="1520063"/>
            <a:ext cx="5605461" cy="30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FIVE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表达界面元素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用类图表达界面元素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9950" y="343992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2642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以窗口作为基本的类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在窗口中，按照命令的逻辑部署所需要的元素。（菜单、对话框等）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发现类之间的共性，定义类之间的关系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用属性表示类的静态特征，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例如尺寸、位置、颜色和选项等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用操作表示类的动态特征，例如移动、滚屏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发现界面类之间的关联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时绘制顺序图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建立界面类与问</a:t>
            </a:r>
            <a:endParaRPr lang="en-US" altLang="zh-CN" sz="2000" strike="sngStrik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题域类之间的联系</a:t>
            </a:r>
            <a:endParaRPr lang="en-US" altLang="zh-CN" sz="2000" strike="sngStrik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表达界面元素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9614" y="374067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6939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用类图表达界面元素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44" y="1026578"/>
            <a:ext cx="9521389" cy="515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3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6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SIX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工具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9217" name="Picture 1" descr="C:\Users\zdg\AppData\Roaming\Tencent\Users\380207345\TIM\WinTemp\RichOle\`Q2C3G%{J({9@I}8Y2M@)N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320"/>
            <a:ext cx="9136436" cy="317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2049" name="Picture 1" descr="C:\Users\zdg\AppData\Roaming\Tencent\Users\380207345\TIM\WinTemp\RichOle\06E01C]]]N(@ULJ6T}_QP~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156783"/>
            <a:ext cx="6986905" cy="38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8193" name="Picture 1" descr="C:\Users\zdg\AppData\Roaming\Tencent\Users\380207345\TIM\WinTemp\RichOle\VN92NZ@8)STF4``TH_D@CB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19" y="1097280"/>
            <a:ext cx="6546277" cy="35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41" name="Picture 1" descr="C:\Users\zdg\AppData\Roaming\Tencent\Users\380207345\TIM\WinTemp\RichOle\JO[LJD7PTC2H8F`@~KL0F)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2" y="880911"/>
            <a:ext cx="7379418" cy="39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165"/>
            <a:chOff x="-2" y="83475"/>
            <a:chExt cx="1294185" cy="1417880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x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建立原型的基本流程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界面设计应考虑的因素（两个）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在界面需求建模过程中，类的属性一般规定了什么？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问题（自己选择）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44362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参考书籍查找，会议记录、访谈整理，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道选择题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初稿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8.0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制作，相关用例图、类图制作，最后审核，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道问答题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更新文件分类，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景和范围文档修改，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道简答题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7.9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道判断题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郭宁著 清华大学出版社 北京交通大学出版社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原型设计：实践者指南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30300" y="342900"/>
            <a:ext cx="245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概述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0400" y="1048088"/>
            <a:ext cx="610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人机界面的设计是整个软件系统设计中的一部分，它总是同整个系统的设计同时进行的。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所以开发友好的人机界面时，除了要致力于分析、设计交互界面外，还要分析、设计系统的交互的具体方式。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9953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63" grpId="0" build="allAtOnce"/>
      <p:bldP spid="6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学习和使用（无基础也可学会）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窗口进行交互，使用键盘鼠标操作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快速、全屏的交互，能很快的在屏幕的任何地方进行操作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图形用户界面特点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565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以界面需求模型为依据创建界面原型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评价界面原型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9192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特征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）用户与界面之间的交互方式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553450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38517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328307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）系统信息在界面上的表示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456613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962317" y="3929404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337092" y="3761129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2875255" y="367699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）系统对新用户的学习指导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403767" y="3832567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5" grpId="0" bldLvl="0" animBg="1" autoUpdateAnimBg="0"/>
      <p:bldP spid="156" grpId="0" bldLvl="0" autoUpdateAnimBg="0"/>
      <p:bldP spid="157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直接操纵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菜单选择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表格填写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命令语言</a:t>
            </a:r>
            <a:endParaRPr lang="en-US" altLang="zh-CN" sz="200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自然语言</a:t>
            </a:r>
            <a:endParaRPr lang="zh-CN" altLang="en-US" sz="2000" strike="sngStrike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170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</TotalTime>
  <Words>2251</Words>
  <Application>Microsoft Office PowerPoint</Application>
  <PresentationFormat>全屏显示(16:9)</PresentationFormat>
  <Paragraphs>1573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111</cp:revision>
  <dcterms:created xsi:type="dcterms:W3CDTF">2016-07-05T10:23:56Z</dcterms:created>
  <dcterms:modified xsi:type="dcterms:W3CDTF">2017-11-21T15:04:29Z</dcterms:modified>
</cp:coreProperties>
</file>