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4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8" r:id="rId13"/>
    <p:sldId id="269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D93"/>
    <a:srgbClr val="D74F3D"/>
    <a:srgbClr val="A03021"/>
    <a:srgbClr val="595959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BDE76-F17A-4EB1-B4B7-6F8AE2832FB0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E20314E3-72C7-4089-B037-5EB5FE3FECDA}">
      <dgm:prSet phldrT="[ข้อความ]"/>
      <dgm:spPr/>
      <dgm:t>
        <a:bodyPr/>
        <a:lstStyle/>
        <a:p>
          <a:r>
            <a:rPr lang="th-TH" sz="2700" dirty="0"/>
            <a:t>ฟังก์ชันการทำงานของระบบ</a:t>
          </a:r>
        </a:p>
      </dgm:t>
    </dgm:pt>
    <dgm:pt modelId="{EADF13F1-E6FE-4FB3-8452-E91D6B3F57A9}" type="parTrans" cxnId="{8F5D3DB2-7F9A-43AB-8EF1-6FD6A33B1738}">
      <dgm:prSet/>
      <dgm:spPr/>
      <dgm:t>
        <a:bodyPr/>
        <a:lstStyle/>
        <a:p>
          <a:endParaRPr lang="th-TH"/>
        </a:p>
      </dgm:t>
    </dgm:pt>
    <dgm:pt modelId="{63D73776-D4B0-479A-81F1-30920697F31A}" type="sibTrans" cxnId="{8F5D3DB2-7F9A-43AB-8EF1-6FD6A33B1738}">
      <dgm:prSet/>
      <dgm:spPr/>
      <dgm:t>
        <a:bodyPr/>
        <a:lstStyle/>
        <a:p>
          <a:endParaRPr lang="th-TH"/>
        </a:p>
      </dgm:t>
    </dgm:pt>
    <dgm:pt modelId="{00D8FD39-8F10-4113-994B-E26A3E876FEC}">
      <dgm:prSet phldrT="[ข้อความ]" custT="1"/>
      <dgm:spPr/>
      <dgm:t>
        <a:bodyPr/>
        <a:lstStyle/>
        <a:p>
          <a:r>
            <a:rPr lang="th-TH" sz="2400" dirty="0"/>
            <a:t>มีระบบฐานข้อมูลเก็บข้อมูล และ สามารถทำงานบนเว็บไซต์และอุปกรณ์เคลื่อนที่ได้</a:t>
          </a:r>
        </a:p>
      </dgm:t>
    </dgm:pt>
    <dgm:pt modelId="{F108F44F-24A0-40E9-B33E-4D0A7B3AA9A9}" type="parTrans" cxnId="{CFF2EF60-CE82-4AC4-ABC6-A8D11C07E0DC}">
      <dgm:prSet/>
      <dgm:spPr/>
      <dgm:t>
        <a:bodyPr/>
        <a:lstStyle/>
        <a:p>
          <a:endParaRPr lang="th-TH"/>
        </a:p>
      </dgm:t>
    </dgm:pt>
    <dgm:pt modelId="{11DE406C-3EFA-479D-8DDA-E751513E2FDC}" type="sibTrans" cxnId="{CFF2EF60-CE82-4AC4-ABC6-A8D11C07E0DC}">
      <dgm:prSet/>
      <dgm:spPr/>
      <dgm:t>
        <a:bodyPr/>
        <a:lstStyle/>
        <a:p>
          <a:endParaRPr lang="th-TH"/>
        </a:p>
      </dgm:t>
    </dgm:pt>
    <dgm:pt modelId="{8781A170-1997-411C-B639-D41FCE1C3BC8}">
      <dgm:prSet phldrT="[ข้อความ]" custT="1"/>
      <dgm:spPr/>
      <dgm:t>
        <a:bodyPr/>
        <a:lstStyle/>
        <a:p>
          <a:r>
            <a:rPr lang="th-TH" sz="2400" dirty="0"/>
            <a:t>ฟังก์ชันการทำงานของผู้ใช้ </a:t>
          </a:r>
          <a:r>
            <a:rPr lang="en-US" sz="2400" dirty="0">
              <a:cs typeface="+mn-cs"/>
            </a:rPr>
            <a:t>(</a:t>
          </a:r>
          <a:r>
            <a:rPr lang="th-TH" sz="2400" dirty="0">
              <a:cs typeface="+mn-cs"/>
            </a:rPr>
            <a:t>ผู้ดูแลระบบ</a:t>
          </a:r>
          <a:r>
            <a:rPr lang="en-US" sz="2400" dirty="0">
              <a:cs typeface="+mn-cs"/>
            </a:rPr>
            <a:t>)</a:t>
          </a:r>
          <a:endParaRPr lang="th-TH" sz="2400" dirty="0">
            <a:cs typeface="+mn-cs"/>
          </a:endParaRPr>
        </a:p>
      </dgm:t>
    </dgm:pt>
    <dgm:pt modelId="{8275656D-4A8F-4B46-B0C9-A8C75DECAA41}" type="parTrans" cxnId="{C6DCFCFB-7AEF-425B-BF83-5D9A4512284C}">
      <dgm:prSet/>
      <dgm:spPr/>
      <dgm:t>
        <a:bodyPr/>
        <a:lstStyle/>
        <a:p>
          <a:endParaRPr lang="th-TH"/>
        </a:p>
      </dgm:t>
    </dgm:pt>
    <dgm:pt modelId="{5E894DB1-F0F0-4BB5-B13F-3F42C87FFEEC}" type="sibTrans" cxnId="{C6DCFCFB-7AEF-425B-BF83-5D9A4512284C}">
      <dgm:prSet/>
      <dgm:spPr/>
      <dgm:t>
        <a:bodyPr/>
        <a:lstStyle/>
        <a:p>
          <a:endParaRPr lang="th-TH"/>
        </a:p>
      </dgm:t>
    </dgm:pt>
    <dgm:pt modelId="{861853A4-1113-4E5F-9D98-6671D200A102}">
      <dgm:prSet phldrT="[ข้อความ]" custT="1"/>
      <dgm:spPr/>
      <dgm:t>
        <a:bodyPr/>
        <a:lstStyle/>
        <a:p>
          <a:r>
            <a:rPr lang="th-TH" sz="2400" dirty="0"/>
            <a:t>สามารถแก้ไขห้องพูดคุย ลบความคิดเห็นที่ไม่เหมาะสม และ อ่านข้อเสนอแนะได้</a:t>
          </a:r>
        </a:p>
      </dgm:t>
    </dgm:pt>
    <dgm:pt modelId="{A328EDDC-8498-4D82-B05B-F28A51231340}" type="parTrans" cxnId="{1EFF5FBD-B91A-4B7E-BFBB-0BBFEC185DDC}">
      <dgm:prSet/>
      <dgm:spPr/>
      <dgm:t>
        <a:bodyPr/>
        <a:lstStyle/>
        <a:p>
          <a:endParaRPr lang="th-TH"/>
        </a:p>
      </dgm:t>
    </dgm:pt>
    <dgm:pt modelId="{CE41C5DC-C5CA-497A-B451-85B741DDC439}" type="sibTrans" cxnId="{1EFF5FBD-B91A-4B7E-BFBB-0BBFEC185DDC}">
      <dgm:prSet/>
      <dgm:spPr/>
      <dgm:t>
        <a:bodyPr/>
        <a:lstStyle/>
        <a:p>
          <a:endParaRPr lang="th-TH"/>
        </a:p>
      </dgm:t>
    </dgm:pt>
    <dgm:pt modelId="{CD7FCF38-90C3-432C-9B77-B60168EA3A71}">
      <dgm:prSet phldrT="[ข้อความ]" custT="1"/>
      <dgm:spPr/>
      <dgm:t>
        <a:bodyPr/>
        <a:lstStyle/>
        <a:p>
          <a:r>
            <a:rPr lang="th-TH" sz="2000" dirty="0">
              <a:cs typeface="+mn-cs"/>
            </a:rPr>
            <a:t>ฟังก์ชันการทำงานของผู้ใช้ </a:t>
          </a:r>
          <a:r>
            <a:rPr lang="en-US" sz="2000" dirty="0">
              <a:cs typeface="+mn-cs"/>
            </a:rPr>
            <a:t>(</a:t>
          </a:r>
          <a:r>
            <a:rPr lang="th-TH" sz="2000" dirty="0">
              <a:cs typeface="+mn-cs"/>
            </a:rPr>
            <a:t>นิสิตผู้ใช้งาน</a:t>
          </a:r>
          <a:r>
            <a:rPr lang="en-US" sz="2000" dirty="0">
              <a:cs typeface="+mn-cs"/>
            </a:rPr>
            <a:t>)</a:t>
          </a:r>
          <a:endParaRPr lang="th-TH" sz="2000" dirty="0">
            <a:cs typeface="+mn-cs"/>
          </a:endParaRPr>
        </a:p>
      </dgm:t>
    </dgm:pt>
    <dgm:pt modelId="{EAE18F40-4A11-495C-A718-E228ADC67F3C}" type="parTrans" cxnId="{A91D8ABE-89B6-41DD-B624-9EF0376EEEB3}">
      <dgm:prSet/>
      <dgm:spPr/>
      <dgm:t>
        <a:bodyPr/>
        <a:lstStyle/>
        <a:p>
          <a:endParaRPr lang="th-TH"/>
        </a:p>
      </dgm:t>
    </dgm:pt>
    <dgm:pt modelId="{701E9D3A-EBAE-4040-B3CE-3C42E7D08CB1}" type="sibTrans" cxnId="{A91D8ABE-89B6-41DD-B624-9EF0376EEEB3}">
      <dgm:prSet/>
      <dgm:spPr/>
      <dgm:t>
        <a:bodyPr/>
        <a:lstStyle/>
        <a:p>
          <a:endParaRPr lang="th-TH"/>
        </a:p>
      </dgm:t>
    </dgm:pt>
    <dgm:pt modelId="{F571E3BC-C0B8-4A80-985F-49E8D36AA54B}">
      <dgm:prSet phldrT="[ข้อความ]" custT="1"/>
      <dgm:spPr/>
      <dgm:t>
        <a:bodyPr/>
        <a:lstStyle/>
        <a:p>
          <a:r>
            <a:rPr lang="th-TH" sz="2000" dirty="0">
              <a:cs typeface="+mn-cs"/>
            </a:rPr>
            <a:t>สามารถสร้างกระทู้และแสดงความคิดเห็นบนกระทู้ได้</a:t>
          </a:r>
        </a:p>
      </dgm:t>
    </dgm:pt>
    <dgm:pt modelId="{F88417DA-1EB2-4E5C-9EDD-C7966F4DB51A}" type="parTrans" cxnId="{BF3ED922-E870-489E-BBA2-0EBA7CAB6A7C}">
      <dgm:prSet/>
      <dgm:spPr/>
      <dgm:t>
        <a:bodyPr/>
        <a:lstStyle/>
        <a:p>
          <a:endParaRPr lang="th-TH"/>
        </a:p>
      </dgm:t>
    </dgm:pt>
    <dgm:pt modelId="{78128129-52A9-4B49-8BB5-1E58EE8E6AE8}" type="sibTrans" cxnId="{BF3ED922-E870-489E-BBA2-0EBA7CAB6A7C}">
      <dgm:prSet/>
      <dgm:spPr/>
      <dgm:t>
        <a:bodyPr/>
        <a:lstStyle/>
        <a:p>
          <a:endParaRPr lang="th-TH"/>
        </a:p>
      </dgm:t>
    </dgm:pt>
    <dgm:pt modelId="{7D572E03-F958-4229-B2CD-11F5EE05B85A}">
      <dgm:prSet phldrT="[ข้อความ]" custT="1"/>
      <dgm:spPr/>
      <dgm:t>
        <a:bodyPr/>
        <a:lstStyle/>
        <a:p>
          <a:endParaRPr lang="th-TH" sz="2000" dirty="0">
            <a:cs typeface="+mn-cs"/>
          </a:endParaRPr>
        </a:p>
      </dgm:t>
    </dgm:pt>
    <dgm:pt modelId="{79FC8012-D0FE-4792-9C11-142416A5E129}" type="parTrans" cxnId="{BEDCA455-BADD-45A1-BEF0-990CE0271AD9}">
      <dgm:prSet/>
      <dgm:spPr/>
      <dgm:t>
        <a:bodyPr/>
        <a:lstStyle/>
        <a:p>
          <a:endParaRPr lang="th-TH"/>
        </a:p>
      </dgm:t>
    </dgm:pt>
    <dgm:pt modelId="{2BF4D401-9EAC-42CC-93F8-0DAEFE7FFF31}" type="sibTrans" cxnId="{BEDCA455-BADD-45A1-BEF0-990CE0271AD9}">
      <dgm:prSet/>
      <dgm:spPr/>
      <dgm:t>
        <a:bodyPr/>
        <a:lstStyle/>
        <a:p>
          <a:endParaRPr lang="th-TH"/>
        </a:p>
      </dgm:t>
    </dgm:pt>
    <dgm:pt modelId="{2B1E7A56-1BFA-436F-8F1B-6A918F3C7834}">
      <dgm:prSet phldrT="[ข้อความ]" custT="1"/>
      <dgm:spPr/>
      <dgm:t>
        <a:bodyPr/>
        <a:lstStyle/>
        <a:p>
          <a:r>
            <a:rPr lang="th-TH" sz="2000" dirty="0">
              <a:cs typeface="+mn-cs"/>
            </a:rPr>
            <a:t>สามารถกดถูกใจและรายงานกระทู้และความคิดเห็นได้</a:t>
          </a:r>
        </a:p>
      </dgm:t>
    </dgm:pt>
    <dgm:pt modelId="{B81739CA-F74F-4B2C-852F-DA96C9FFB7EC}" type="parTrans" cxnId="{79C0F572-D9C0-48A1-8267-273ADF30BE4A}">
      <dgm:prSet/>
      <dgm:spPr/>
      <dgm:t>
        <a:bodyPr/>
        <a:lstStyle/>
        <a:p>
          <a:endParaRPr lang="th-TH"/>
        </a:p>
      </dgm:t>
    </dgm:pt>
    <dgm:pt modelId="{B76F52FB-A06F-4BB7-8F9C-CFA9C07DA7FB}" type="sibTrans" cxnId="{79C0F572-D9C0-48A1-8267-273ADF30BE4A}">
      <dgm:prSet/>
      <dgm:spPr/>
      <dgm:t>
        <a:bodyPr/>
        <a:lstStyle/>
        <a:p>
          <a:endParaRPr lang="th-TH"/>
        </a:p>
      </dgm:t>
    </dgm:pt>
    <dgm:pt modelId="{94C03C46-F34C-4C14-915E-E70268EC1FA8}">
      <dgm:prSet phldrT="[ข้อความ]" custT="1"/>
      <dgm:spPr/>
      <dgm:t>
        <a:bodyPr/>
        <a:lstStyle/>
        <a:p>
          <a:r>
            <a:rPr lang="th-TH" sz="2000" dirty="0">
              <a:cs typeface="+mn-cs"/>
            </a:rPr>
            <a:t>สามารถกดติดตามกระทู้และผู้ใช้อื่นเพื่อรับการแจ้งเตือนเมื่อมีการแสดงความคิดเห็น </a:t>
          </a:r>
        </a:p>
      </dgm:t>
    </dgm:pt>
    <dgm:pt modelId="{C5D7C257-4B5A-4FA2-A1F3-937B412A4893}" type="parTrans" cxnId="{DE92855E-2C15-4185-A6CB-EAA0680F92EE}">
      <dgm:prSet/>
      <dgm:spPr/>
      <dgm:t>
        <a:bodyPr/>
        <a:lstStyle/>
        <a:p>
          <a:endParaRPr lang="th-TH"/>
        </a:p>
      </dgm:t>
    </dgm:pt>
    <dgm:pt modelId="{4C3A35B9-642D-4DC3-8DEA-9E1308EFFBE7}" type="sibTrans" cxnId="{DE92855E-2C15-4185-A6CB-EAA0680F92EE}">
      <dgm:prSet/>
      <dgm:spPr/>
      <dgm:t>
        <a:bodyPr/>
        <a:lstStyle/>
        <a:p>
          <a:endParaRPr lang="th-TH"/>
        </a:p>
      </dgm:t>
    </dgm:pt>
    <dgm:pt modelId="{3D649415-1093-478F-BD6D-BE788BDFECC4}">
      <dgm:prSet phldrT="[ข้อความ]" custT="1"/>
      <dgm:spPr/>
      <dgm:t>
        <a:bodyPr/>
        <a:lstStyle/>
        <a:p>
          <a:r>
            <a:rPr lang="th-TH" sz="2000" dirty="0">
              <a:cs typeface="+mn-cs"/>
            </a:rPr>
            <a:t>สามารถส่งข้อความส่วนตัวถึงผู้อื่นได้</a:t>
          </a:r>
        </a:p>
      </dgm:t>
    </dgm:pt>
    <dgm:pt modelId="{980C801B-9702-4AAC-BDF7-0F6E17463C19}" type="parTrans" cxnId="{F130A6DC-C893-4B2B-A43B-25C9BD7C6C21}">
      <dgm:prSet/>
      <dgm:spPr/>
      <dgm:t>
        <a:bodyPr/>
        <a:lstStyle/>
        <a:p>
          <a:endParaRPr lang="th-TH"/>
        </a:p>
      </dgm:t>
    </dgm:pt>
    <dgm:pt modelId="{75DEC6C3-4539-419E-823B-584BD6B526B6}" type="sibTrans" cxnId="{F130A6DC-C893-4B2B-A43B-25C9BD7C6C21}">
      <dgm:prSet/>
      <dgm:spPr/>
      <dgm:t>
        <a:bodyPr/>
        <a:lstStyle/>
        <a:p>
          <a:endParaRPr lang="th-TH"/>
        </a:p>
      </dgm:t>
    </dgm:pt>
    <dgm:pt modelId="{BDDBB439-FBDD-4EAC-B46B-9F983C87A8B8}" type="pres">
      <dgm:prSet presAssocID="{8ABBDE76-F17A-4EB1-B4B7-6F8AE2832FB0}" presName="Name0" presStyleCnt="0">
        <dgm:presLayoutVars>
          <dgm:chMax val="7"/>
          <dgm:chPref val="7"/>
          <dgm:dir/>
        </dgm:presLayoutVars>
      </dgm:prSet>
      <dgm:spPr/>
    </dgm:pt>
    <dgm:pt modelId="{BDF953C3-EECA-44DC-88F1-3AACFF1BBB38}" type="pres">
      <dgm:prSet presAssocID="{8ABBDE76-F17A-4EB1-B4B7-6F8AE2832FB0}" presName="Name1" presStyleCnt="0"/>
      <dgm:spPr/>
    </dgm:pt>
    <dgm:pt modelId="{7AFF39BD-FA12-49AB-B65D-FA5945B0C9F9}" type="pres">
      <dgm:prSet presAssocID="{8ABBDE76-F17A-4EB1-B4B7-6F8AE2832FB0}" presName="cycle" presStyleCnt="0"/>
      <dgm:spPr/>
    </dgm:pt>
    <dgm:pt modelId="{9B475DCE-56C5-4DE7-8492-62D8AB7D9986}" type="pres">
      <dgm:prSet presAssocID="{8ABBDE76-F17A-4EB1-B4B7-6F8AE2832FB0}" presName="srcNode" presStyleLbl="node1" presStyleIdx="0" presStyleCnt="3"/>
      <dgm:spPr/>
    </dgm:pt>
    <dgm:pt modelId="{289B1E7D-6292-41FD-ADDA-C278D5D6FC1D}" type="pres">
      <dgm:prSet presAssocID="{8ABBDE76-F17A-4EB1-B4B7-6F8AE2832FB0}" presName="conn" presStyleLbl="parChTrans1D2" presStyleIdx="0" presStyleCnt="1"/>
      <dgm:spPr/>
    </dgm:pt>
    <dgm:pt modelId="{CC6F0842-A742-48A7-A1FB-AC90A15D0B7D}" type="pres">
      <dgm:prSet presAssocID="{8ABBDE76-F17A-4EB1-B4B7-6F8AE2832FB0}" presName="extraNode" presStyleLbl="node1" presStyleIdx="0" presStyleCnt="3"/>
      <dgm:spPr/>
    </dgm:pt>
    <dgm:pt modelId="{85C785F1-97E9-438F-880D-B6FE0BD098FD}" type="pres">
      <dgm:prSet presAssocID="{8ABBDE76-F17A-4EB1-B4B7-6F8AE2832FB0}" presName="dstNode" presStyleLbl="node1" presStyleIdx="0" presStyleCnt="3"/>
      <dgm:spPr/>
    </dgm:pt>
    <dgm:pt modelId="{F595813A-9402-4BEA-9896-31640D5325FA}" type="pres">
      <dgm:prSet presAssocID="{E20314E3-72C7-4089-B037-5EB5FE3FECDA}" presName="text_1" presStyleLbl="node1" presStyleIdx="0" presStyleCnt="3">
        <dgm:presLayoutVars>
          <dgm:bulletEnabled val="1"/>
        </dgm:presLayoutVars>
      </dgm:prSet>
      <dgm:spPr/>
    </dgm:pt>
    <dgm:pt modelId="{D7B8E91B-1A2A-46DB-8609-53D183B1CD68}" type="pres">
      <dgm:prSet presAssocID="{E20314E3-72C7-4089-B037-5EB5FE3FECDA}" presName="accent_1" presStyleCnt="0"/>
      <dgm:spPr/>
    </dgm:pt>
    <dgm:pt modelId="{B2828CF5-1691-4387-B47C-DC013F520ADB}" type="pres">
      <dgm:prSet presAssocID="{E20314E3-72C7-4089-B037-5EB5FE3FECDA}" presName="accentRepeatNode" presStyleLbl="solidFgAcc1" presStyleIdx="0" presStyleCnt="3"/>
      <dgm:spPr/>
    </dgm:pt>
    <dgm:pt modelId="{3B816E32-7BEB-4CA6-9237-048DF60D8CBE}" type="pres">
      <dgm:prSet presAssocID="{8781A170-1997-411C-B639-D41FCE1C3BC8}" presName="text_2" presStyleLbl="node1" presStyleIdx="1" presStyleCnt="3" custLinFactNeighborX="222" custLinFactNeighborY="-14745">
        <dgm:presLayoutVars>
          <dgm:bulletEnabled val="1"/>
        </dgm:presLayoutVars>
      </dgm:prSet>
      <dgm:spPr/>
    </dgm:pt>
    <dgm:pt modelId="{1109324F-7F50-45EA-AEE9-DC214F9B53B4}" type="pres">
      <dgm:prSet presAssocID="{8781A170-1997-411C-B639-D41FCE1C3BC8}" presName="accent_2" presStyleCnt="0"/>
      <dgm:spPr/>
    </dgm:pt>
    <dgm:pt modelId="{E8A0FE2A-06A7-48B9-9CD2-EA259575AD87}" type="pres">
      <dgm:prSet presAssocID="{8781A170-1997-411C-B639-D41FCE1C3BC8}" presName="accentRepeatNode" presStyleLbl="solidFgAcc1" presStyleIdx="1" presStyleCnt="3" custLinFactNeighborX="1311" custLinFactNeighborY="-11796"/>
      <dgm:spPr/>
    </dgm:pt>
    <dgm:pt modelId="{DB29A78C-D19C-40AC-9E22-2C756936E80C}" type="pres">
      <dgm:prSet presAssocID="{CD7FCF38-90C3-432C-9B77-B60168EA3A71}" presName="text_3" presStyleLbl="node1" presStyleIdx="2" presStyleCnt="3" custScaleY="197659" custLinFactNeighborX="-212" custLinFactNeighborY="8191">
        <dgm:presLayoutVars>
          <dgm:bulletEnabled val="1"/>
        </dgm:presLayoutVars>
      </dgm:prSet>
      <dgm:spPr/>
    </dgm:pt>
    <dgm:pt modelId="{543E6015-FDE5-4A61-975D-FB091CC4EC1D}" type="pres">
      <dgm:prSet presAssocID="{CD7FCF38-90C3-432C-9B77-B60168EA3A71}" presName="accent_3" presStyleCnt="0"/>
      <dgm:spPr/>
    </dgm:pt>
    <dgm:pt modelId="{23E07E4A-B9AD-45B2-97AE-DEA7CBB1F5FB}" type="pres">
      <dgm:prSet presAssocID="{CD7FCF38-90C3-432C-9B77-B60168EA3A71}" presName="accentRepeatNode" presStyleLbl="solidFgAcc1" presStyleIdx="2" presStyleCnt="3" custLinFactNeighborX="-1310" custLinFactNeighborY="6553"/>
      <dgm:spPr/>
    </dgm:pt>
  </dgm:ptLst>
  <dgm:cxnLst>
    <dgm:cxn modelId="{C080C205-FCE5-4241-B41F-4234D9268EB7}" type="presOf" srcId="{00D8FD39-8F10-4113-994B-E26A3E876FEC}" destId="{F595813A-9402-4BEA-9896-31640D5325FA}" srcOrd="0" destOrd="1" presId="urn:microsoft.com/office/officeart/2008/layout/VerticalCurvedList"/>
    <dgm:cxn modelId="{BF3ED922-E870-489E-BBA2-0EBA7CAB6A7C}" srcId="{CD7FCF38-90C3-432C-9B77-B60168EA3A71}" destId="{F571E3BC-C0B8-4A80-985F-49E8D36AA54B}" srcOrd="0" destOrd="0" parTransId="{F88417DA-1EB2-4E5C-9EDD-C7966F4DB51A}" sibTransId="{78128129-52A9-4B49-8BB5-1E58EE8E6AE8}"/>
    <dgm:cxn modelId="{0F587024-8028-450E-8194-637A6DFBD1FF}" type="presOf" srcId="{E20314E3-72C7-4089-B037-5EB5FE3FECDA}" destId="{F595813A-9402-4BEA-9896-31640D5325FA}" srcOrd="0" destOrd="0" presId="urn:microsoft.com/office/officeart/2008/layout/VerticalCurvedList"/>
    <dgm:cxn modelId="{204C252C-E73B-447E-8709-FF6EB578E0FE}" type="presOf" srcId="{11DE406C-3EFA-479D-8DDA-E751513E2FDC}" destId="{289B1E7D-6292-41FD-ADDA-C278D5D6FC1D}" srcOrd="0" destOrd="0" presId="urn:microsoft.com/office/officeart/2008/layout/VerticalCurvedList"/>
    <dgm:cxn modelId="{7F16745B-3250-4AF6-9F88-8F1714C30301}" type="presOf" srcId="{7D572E03-F958-4229-B2CD-11F5EE05B85A}" destId="{DB29A78C-D19C-40AC-9E22-2C756936E80C}" srcOrd="0" destOrd="5" presId="urn:microsoft.com/office/officeart/2008/layout/VerticalCurvedList"/>
    <dgm:cxn modelId="{DE92855E-2C15-4185-A6CB-EAA0680F92EE}" srcId="{CD7FCF38-90C3-432C-9B77-B60168EA3A71}" destId="{94C03C46-F34C-4C14-915E-E70268EC1FA8}" srcOrd="2" destOrd="0" parTransId="{C5D7C257-4B5A-4FA2-A1F3-937B412A4893}" sibTransId="{4C3A35B9-642D-4DC3-8DEA-9E1308EFFBE7}"/>
    <dgm:cxn modelId="{CFF2EF60-CE82-4AC4-ABC6-A8D11C07E0DC}" srcId="{E20314E3-72C7-4089-B037-5EB5FE3FECDA}" destId="{00D8FD39-8F10-4113-994B-E26A3E876FEC}" srcOrd="0" destOrd="0" parTransId="{F108F44F-24A0-40E9-B33E-4D0A7B3AA9A9}" sibTransId="{11DE406C-3EFA-479D-8DDA-E751513E2FDC}"/>
    <dgm:cxn modelId="{BF939E4A-6C69-4A5C-A3C6-4BB34A819201}" type="presOf" srcId="{94C03C46-F34C-4C14-915E-E70268EC1FA8}" destId="{DB29A78C-D19C-40AC-9E22-2C756936E80C}" srcOrd="0" destOrd="3" presId="urn:microsoft.com/office/officeart/2008/layout/VerticalCurvedList"/>
    <dgm:cxn modelId="{79C0F572-D9C0-48A1-8267-273ADF30BE4A}" srcId="{CD7FCF38-90C3-432C-9B77-B60168EA3A71}" destId="{2B1E7A56-1BFA-436F-8F1B-6A918F3C7834}" srcOrd="1" destOrd="0" parTransId="{B81739CA-F74F-4B2C-852F-DA96C9FFB7EC}" sibTransId="{B76F52FB-A06F-4BB7-8F9C-CFA9C07DA7FB}"/>
    <dgm:cxn modelId="{BEDCA455-BADD-45A1-BEF0-990CE0271AD9}" srcId="{CD7FCF38-90C3-432C-9B77-B60168EA3A71}" destId="{7D572E03-F958-4229-B2CD-11F5EE05B85A}" srcOrd="4" destOrd="0" parTransId="{79FC8012-D0FE-4792-9C11-142416A5E129}" sibTransId="{2BF4D401-9EAC-42CC-93F8-0DAEFE7FFF31}"/>
    <dgm:cxn modelId="{2F2D188B-F47D-47DD-BC19-94DAFACA743F}" type="presOf" srcId="{CD7FCF38-90C3-432C-9B77-B60168EA3A71}" destId="{DB29A78C-D19C-40AC-9E22-2C756936E80C}" srcOrd="0" destOrd="0" presId="urn:microsoft.com/office/officeart/2008/layout/VerticalCurvedList"/>
    <dgm:cxn modelId="{273871A2-3609-4DE4-86D4-88332C933B2B}" type="presOf" srcId="{861853A4-1113-4E5F-9D98-6671D200A102}" destId="{3B816E32-7BEB-4CA6-9237-048DF60D8CBE}" srcOrd="0" destOrd="1" presId="urn:microsoft.com/office/officeart/2008/layout/VerticalCurvedList"/>
    <dgm:cxn modelId="{DC5D06AF-9C22-47E2-AD48-4ED7120CA8D4}" type="presOf" srcId="{2B1E7A56-1BFA-436F-8F1B-6A918F3C7834}" destId="{DB29A78C-D19C-40AC-9E22-2C756936E80C}" srcOrd="0" destOrd="2" presId="urn:microsoft.com/office/officeart/2008/layout/VerticalCurvedList"/>
    <dgm:cxn modelId="{8F5D3DB2-7F9A-43AB-8EF1-6FD6A33B1738}" srcId="{8ABBDE76-F17A-4EB1-B4B7-6F8AE2832FB0}" destId="{E20314E3-72C7-4089-B037-5EB5FE3FECDA}" srcOrd="0" destOrd="0" parTransId="{EADF13F1-E6FE-4FB3-8452-E91D6B3F57A9}" sibTransId="{63D73776-D4B0-479A-81F1-30920697F31A}"/>
    <dgm:cxn modelId="{9C563FB4-C5DB-42C0-81C9-38A62048C202}" type="presOf" srcId="{8781A170-1997-411C-B639-D41FCE1C3BC8}" destId="{3B816E32-7BEB-4CA6-9237-048DF60D8CBE}" srcOrd="0" destOrd="0" presId="urn:microsoft.com/office/officeart/2008/layout/VerticalCurvedList"/>
    <dgm:cxn modelId="{922EB9B4-BE97-40CB-9DB2-4613A1630F82}" type="presOf" srcId="{F571E3BC-C0B8-4A80-985F-49E8D36AA54B}" destId="{DB29A78C-D19C-40AC-9E22-2C756936E80C}" srcOrd="0" destOrd="1" presId="urn:microsoft.com/office/officeart/2008/layout/VerticalCurvedList"/>
    <dgm:cxn modelId="{1EFF5FBD-B91A-4B7E-BFBB-0BBFEC185DDC}" srcId="{8781A170-1997-411C-B639-D41FCE1C3BC8}" destId="{861853A4-1113-4E5F-9D98-6671D200A102}" srcOrd="0" destOrd="0" parTransId="{A328EDDC-8498-4D82-B05B-F28A51231340}" sibTransId="{CE41C5DC-C5CA-497A-B451-85B741DDC439}"/>
    <dgm:cxn modelId="{A91D8ABE-89B6-41DD-B624-9EF0376EEEB3}" srcId="{8ABBDE76-F17A-4EB1-B4B7-6F8AE2832FB0}" destId="{CD7FCF38-90C3-432C-9B77-B60168EA3A71}" srcOrd="2" destOrd="0" parTransId="{EAE18F40-4A11-495C-A718-E228ADC67F3C}" sibTransId="{701E9D3A-EBAE-4040-B3CE-3C42E7D08CB1}"/>
    <dgm:cxn modelId="{6D87D5BF-F3BB-4B94-9EA5-629A56347AF7}" type="presOf" srcId="{8ABBDE76-F17A-4EB1-B4B7-6F8AE2832FB0}" destId="{BDDBB439-FBDD-4EAC-B46B-9F983C87A8B8}" srcOrd="0" destOrd="0" presId="urn:microsoft.com/office/officeart/2008/layout/VerticalCurvedList"/>
    <dgm:cxn modelId="{23EDB9D8-63E9-441E-A9A8-3E2C455EF2AF}" type="presOf" srcId="{3D649415-1093-478F-BD6D-BE788BDFECC4}" destId="{DB29A78C-D19C-40AC-9E22-2C756936E80C}" srcOrd="0" destOrd="4" presId="urn:microsoft.com/office/officeart/2008/layout/VerticalCurvedList"/>
    <dgm:cxn modelId="{F130A6DC-C893-4B2B-A43B-25C9BD7C6C21}" srcId="{CD7FCF38-90C3-432C-9B77-B60168EA3A71}" destId="{3D649415-1093-478F-BD6D-BE788BDFECC4}" srcOrd="3" destOrd="0" parTransId="{980C801B-9702-4AAC-BDF7-0F6E17463C19}" sibTransId="{75DEC6C3-4539-419E-823B-584BD6B526B6}"/>
    <dgm:cxn modelId="{C6DCFCFB-7AEF-425B-BF83-5D9A4512284C}" srcId="{8ABBDE76-F17A-4EB1-B4B7-6F8AE2832FB0}" destId="{8781A170-1997-411C-B639-D41FCE1C3BC8}" srcOrd="1" destOrd="0" parTransId="{8275656D-4A8F-4B46-B0C9-A8C75DECAA41}" sibTransId="{5E894DB1-F0F0-4BB5-B13F-3F42C87FFEEC}"/>
    <dgm:cxn modelId="{2A73E059-4902-45DE-B74E-EFEE0A7B580E}" type="presParOf" srcId="{BDDBB439-FBDD-4EAC-B46B-9F983C87A8B8}" destId="{BDF953C3-EECA-44DC-88F1-3AACFF1BBB38}" srcOrd="0" destOrd="0" presId="urn:microsoft.com/office/officeart/2008/layout/VerticalCurvedList"/>
    <dgm:cxn modelId="{FE31A93A-D9F2-45F7-9CE8-EADFFB7239D2}" type="presParOf" srcId="{BDF953C3-EECA-44DC-88F1-3AACFF1BBB38}" destId="{7AFF39BD-FA12-49AB-B65D-FA5945B0C9F9}" srcOrd="0" destOrd="0" presId="urn:microsoft.com/office/officeart/2008/layout/VerticalCurvedList"/>
    <dgm:cxn modelId="{F16FBD0F-5DCB-44B1-B24C-190F162DBA52}" type="presParOf" srcId="{7AFF39BD-FA12-49AB-B65D-FA5945B0C9F9}" destId="{9B475DCE-56C5-4DE7-8492-62D8AB7D9986}" srcOrd="0" destOrd="0" presId="urn:microsoft.com/office/officeart/2008/layout/VerticalCurvedList"/>
    <dgm:cxn modelId="{CD71BCE6-3CD3-461D-A315-5B3AC8FDF6C0}" type="presParOf" srcId="{7AFF39BD-FA12-49AB-B65D-FA5945B0C9F9}" destId="{289B1E7D-6292-41FD-ADDA-C278D5D6FC1D}" srcOrd="1" destOrd="0" presId="urn:microsoft.com/office/officeart/2008/layout/VerticalCurvedList"/>
    <dgm:cxn modelId="{A38BACF4-9597-43E9-BC3E-A5BE4A61050E}" type="presParOf" srcId="{7AFF39BD-FA12-49AB-B65D-FA5945B0C9F9}" destId="{CC6F0842-A742-48A7-A1FB-AC90A15D0B7D}" srcOrd="2" destOrd="0" presId="urn:microsoft.com/office/officeart/2008/layout/VerticalCurvedList"/>
    <dgm:cxn modelId="{EA905403-3327-4585-AD1A-E63544A17333}" type="presParOf" srcId="{7AFF39BD-FA12-49AB-B65D-FA5945B0C9F9}" destId="{85C785F1-97E9-438F-880D-B6FE0BD098FD}" srcOrd="3" destOrd="0" presId="urn:microsoft.com/office/officeart/2008/layout/VerticalCurvedList"/>
    <dgm:cxn modelId="{7A916733-F654-4D53-B586-89BF317C3BE3}" type="presParOf" srcId="{BDF953C3-EECA-44DC-88F1-3AACFF1BBB38}" destId="{F595813A-9402-4BEA-9896-31640D5325FA}" srcOrd="1" destOrd="0" presId="urn:microsoft.com/office/officeart/2008/layout/VerticalCurvedList"/>
    <dgm:cxn modelId="{DC551ADE-E203-4DF1-A625-A178B7875BCB}" type="presParOf" srcId="{BDF953C3-EECA-44DC-88F1-3AACFF1BBB38}" destId="{D7B8E91B-1A2A-46DB-8609-53D183B1CD68}" srcOrd="2" destOrd="0" presId="urn:microsoft.com/office/officeart/2008/layout/VerticalCurvedList"/>
    <dgm:cxn modelId="{A87B16C5-7443-42C1-AF6E-CCEBC7A34B6A}" type="presParOf" srcId="{D7B8E91B-1A2A-46DB-8609-53D183B1CD68}" destId="{B2828CF5-1691-4387-B47C-DC013F520ADB}" srcOrd="0" destOrd="0" presId="urn:microsoft.com/office/officeart/2008/layout/VerticalCurvedList"/>
    <dgm:cxn modelId="{4AB142BE-B996-4DA9-B9EE-F4B8CCE310D3}" type="presParOf" srcId="{BDF953C3-EECA-44DC-88F1-3AACFF1BBB38}" destId="{3B816E32-7BEB-4CA6-9237-048DF60D8CBE}" srcOrd="3" destOrd="0" presId="urn:microsoft.com/office/officeart/2008/layout/VerticalCurvedList"/>
    <dgm:cxn modelId="{FFB886F3-8954-43B6-9B9E-84EFAC8A64B5}" type="presParOf" srcId="{BDF953C3-EECA-44DC-88F1-3AACFF1BBB38}" destId="{1109324F-7F50-45EA-AEE9-DC214F9B53B4}" srcOrd="4" destOrd="0" presId="urn:microsoft.com/office/officeart/2008/layout/VerticalCurvedList"/>
    <dgm:cxn modelId="{E6A41A2E-4542-47E6-A1FB-5CBCFCD879B8}" type="presParOf" srcId="{1109324F-7F50-45EA-AEE9-DC214F9B53B4}" destId="{E8A0FE2A-06A7-48B9-9CD2-EA259575AD87}" srcOrd="0" destOrd="0" presId="urn:microsoft.com/office/officeart/2008/layout/VerticalCurvedList"/>
    <dgm:cxn modelId="{966328A5-EF5D-4252-A3BD-A4CD6C1A5BE2}" type="presParOf" srcId="{BDF953C3-EECA-44DC-88F1-3AACFF1BBB38}" destId="{DB29A78C-D19C-40AC-9E22-2C756936E80C}" srcOrd="5" destOrd="0" presId="urn:microsoft.com/office/officeart/2008/layout/VerticalCurvedList"/>
    <dgm:cxn modelId="{315E829B-58AA-4F82-A7AB-915BED26A1E4}" type="presParOf" srcId="{BDF953C3-EECA-44DC-88F1-3AACFF1BBB38}" destId="{543E6015-FDE5-4A61-975D-FB091CC4EC1D}" srcOrd="6" destOrd="0" presId="urn:microsoft.com/office/officeart/2008/layout/VerticalCurvedList"/>
    <dgm:cxn modelId="{2DD9996C-E232-45E5-836F-B13A607D86B4}" type="presParOf" srcId="{543E6015-FDE5-4A61-975D-FB091CC4EC1D}" destId="{23E07E4A-B9AD-45B2-97AE-DEA7CBB1F5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12CAA-DAFA-452C-B61F-CC55A389412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th-TH"/>
        </a:p>
      </dgm:t>
    </dgm:pt>
    <dgm:pt modelId="{C5652CDF-011D-4C71-B734-F1972BD8A73C}">
      <dgm:prSet phldrT="[ข้อความ]" custT="1"/>
      <dgm:spPr/>
      <dgm:t>
        <a:bodyPr/>
        <a:lstStyle/>
        <a:p>
          <a:r>
            <a:rPr lang="th-TH" sz="3600" dirty="0"/>
            <a:t>ฮาร์ดแวร์</a:t>
          </a:r>
        </a:p>
      </dgm:t>
    </dgm:pt>
    <dgm:pt modelId="{377357B2-2BF1-4A3E-938B-56E9A6A200BD}" type="parTrans" cxnId="{A05B826C-230F-44A0-B62C-A27936F04D19}">
      <dgm:prSet/>
      <dgm:spPr/>
      <dgm:t>
        <a:bodyPr/>
        <a:lstStyle/>
        <a:p>
          <a:endParaRPr lang="th-TH"/>
        </a:p>
      </dgm:t>
    </dgm:pt>
    <dgm:pt modelId="{84FC1C5F-9E03-4526-AC96-BB9B650B8AE7}" type="sibTrans" cxnId="{A05B826C-230F-44A0-B62C-A27936F04D19}">
      <dgm:prSet/>
      <dgm:spPr/>
      <dgm:t>
        <a:bodyPr/>
        <a:lstStyle/>
        <a:p>
          <a:endParaRPr lang="th-TH"/>
        </a:p>
      </dgm:t>
    </dgm:pt>
    <dgm:pt modelId="{B5F989B6-FC78-483D-B460-3FDCAC9578C2}">
      <dgm:prSet phldrT="[ข้อความ]" custT="1"/>
      <dgm:spPr/>
      <dgm:t>
        <a:bodyPr/>
        <a:lstStyle/>
        <a:p>
          <a:r>
            <a:rPr lang="th-TH" sz="2000" dirty="0"/>
            <a:t>โน้ตบุ๊กคอมพิวเตอร์รุ่น </a:t>
          </a:r>
          <a:r>
            <a:rPr lang="en-US" sz="1800" dirty="0"/>
            <a:t>Acer Nitro 5 AN515-52-5069</a:t>
          </a:r>
          <a:endParaRPr lang="th-TH" sz="1800" dirty="0"/>
        </a:p>
      </dgm:t>
    </dgm:pt>
    <dgm:pt modelId="{01A02771-98EC-4856-8615-39B234964929}" type="parTrans" cxnId="{B1530E5F-6AB5-4C5A-82B4-0CDDB3B193F8}">
      <dgm:prSet/>
      <dgm:spPr/>
      <dgm:t>
        <a:bodyPr/>
        <a:lstStyle/>
        <a:p>
          <a:endParaRPr lang="th-TH"/>
        </a:p>
      </dgm:t>
    </dgm:pt>
    <dgm:pt modelId="{BED75921-EC26-46D8-9985-F6974A17F35A}" type="sibTrans" cxnId="{B1530E5F-6AB5-4C5A-82B4-0CDDB3B193F8}">
      <dgm:prSet/>
      <dgm:spPr/>
      <dgm:t>
        <a:bodyPr/>
        <a:lstStyle/>
        <a:p>
          <a:endParaRPr lang="th-TH"/>
        </a:p>
      </dgm:t>
    </dgm:pt>
    <dgm:pt modelId="{7BCD22B9-E020-4631-9FA3-BEA048CA6E01}">
      <dgm:prSet phldrT="[ข้อความ]" custT="1"/>
      <dgm:spPr/>
      <dgm:t>
        <a:bodyPr/>
        <a:lstStyle/>
        <a:p>
          <a:r>
            <a:rPr lang="th-TH" sz="2000" dirty="0"/>
            <a:t>สมาร์ทโฟนรุ่น </a:t>
          </a:r>
          <a:r>
            <a:rPr lang="en-US" sz="1800" dirty="0"/>
            <a:t>Samsung Galaxy A</a:t>
          </a:r>
          <a:r>
            <a:rPr lang="th-TH" sz="2400" dirty="0">
              <a:latin typeface="+mn-lt"/>
            </a:rPr>
            <a:t>01</a:t>
          </a:r>
          <a:r>
            <a:rPr lang="th-TH" sz="2400" dirty="0"/>
            <a:t> ระบบ</a:t>
          </a:r>
          <a:r>
            <a:rPr lang="en-US" sz="1800" dirty="0"/>
            <a:t>Android 10 </a:t>
          </a:r>
          <a:endParaRPr lang="th-TH" sz="1800" dirty="0"/>
        </a:p>
      </dgm:t>
    </dgm:pt>
    <dgm:pt modelId="{8B90464A-16FE-4918-808A-4A5512EAA019}" type="parTrans" cxnId="{70172A92-A12A-4D19-ACCD-DCF8C018E045}">
      <dgm:prSet/>
      <dgm:spPr/>
      <dgm:t>
        <a:bodyPr/>
        <a:lstStyle/>
        <a:p>
          <a:endParaRPr lang="th-TH"/>
        </a:p>
      </dgm:t>
    </dgm:pt>
    <dgm:pt modelId="{C886F7E9-E971-4800-89D9-9D864019DF6A}" type="sibTrans" cxnId="{70172A92-A12A-4D19-ACCD-DCF8C018E045}">
      <dgm:prSet/>
      <dgm:spPr/>
      <dgm:t>
        <a:bodyPr/>
        <a:lstStyle/>
        <a:p>
          <a:endParaRPr lang="th-TH"/>
        </a:p>
      </dgm:t>
    </dgm:pt>
    <dgm:pt modelId="{6FFD5AF9-AEC9-40A2-A624-1C5A90BECB11}">
      <dgm:prSet phldrT="[ข้อความ]" custT="1"/>
      <dgm:spPr/>
      <dgm:t>
        <a:bodyPr/>
        <a:lstStyle/>
        <a:p>
          <a:r>
            <a:rPr lang="th-TH" sz="3600" dirty="0"/>
            <a:t>ซอฟต์แวร์ </a:t>
          </a:r>
        </a:p>
      </dgm:t>
    </dgm:pt>
    <dgm:pt modelId="{23FBE16A-7642-462B-B789-DBF7D4E91863}" type="parTrans" cxnId="{3EB6E7FA-5979-4029-94B9-E0E2718231BE}">
      <dgm:prSet/>
      <dgm:spPr/>
      <dgm:t>
        <a:bodyPr/>
        <a:lstStyle/>
        <a:p>
          <a:endParaRPr lang="th-TH"/>
        </a:p>
      </dgm:t>
    </dgm:pt>
    <dgm:pt modelId="{E6D23F3B-C50A-43BE-9DE8-1DA1030E1C03}" type="sibTrans" cxnId="{3EB6E7FA-5979-4029-94B9-E0E2718231BE}">
      <dgm:prSet/>
      <dgm:spPr/>
      <dgm:t>
        <a:bodyPr/>
        <a:lstStyle/>
        <a:p>
          <a:endParaRPr lang="th-TH"/>
        </a:p>
      </dgm:t>
    </dgm:pt>
    <dgm:pt modelId="{DBEFA0F9-B6E6-44C1-9442-65120BCE988A}">
      <dgm:prSet phldrT="[ข้อความ]" custT="1"/>
      <dgm:spPr/>
      <dgm:t>
        <a:bodyPr/>
        <a:lstStyle/>
        <a:p>
          <a:r>
            <a:rPr lang="en-US" sz="2000" dirty="0"/>
            <a:t>Ionic Framework</a:t>
          </a:r>
          <a:endParaRPr lang="th-TH" sz="2000" dirty="0"/>
        </a:p>
      </dgm:t>
    </dgm:pt>
    <dgm:pt modelId="{70924CE7-3DD5-40A5-871A-D71974E4BA6D}" type="parTrans" cxnId="{8395FC63-4EA5-4418-9AF4-8065E76E6AEE}">
      <dgm:prSet/>
      <dgm:spPr/>
      <dgm:t>
        <a:bodyPr/>
        <a:lstStyle/>
        <a:p>
          <a:endParaRPr lang="th-TH"/>
        </a:p>
      </dgm:t>
    </dgm:pt>
    <dgm:pt modelId="{685BCD49-81FB-486A-8223-13C7CC9E1335}" type="sibTrans" cxnId="{8395FC63-4EA5-4418-9AF4-8065E76E6AEE}">
      <dgm:prSet/>
      <dgm:spPr/>
      <dgm:t>
        <a:bodyPr/>
        <a:lstStyle/>
        <a:p>
          <a:endParaRPr lang="th-TH"/>
        </a:p>
      </dgm:t>
    </dgm:pt>
    <dgm:pt modelId="{66B78B71-8239-4A5D-9779-C3A55DAA918D}">
      <dgm:prSet phldrT="[ข้อความ]" custT="1"/>
      <dgm:spPr/>
      <dgm:t>
        <a:bodyPr/>
        <a:lstStyle/>
        <a:p>
          <a:r>
            <a:rPr lang="en-US" sz="2000" dirty="0"/>
            <a:t>Visual Studio Code </a:t>
          </a:r>
          <a:endParaRPr lang="th-TH" sz="2000" dirty="0"/>
        </a:p>
      </dgm:t>
    </dgm:pt>
    <dgm:pt modelId="{689D49E9-52BB-4BA8-8597-037C5829E530}" type="parTrans" cxnId="{A51E17C3-B118-41A4-BF65-FBC9B7BD699F}">
      <dgm:prSet/>
      <dgm:spPr/>
      <dgm:t>
        <a:bodyPr/>
        <a:lstStyle/>
        <a:p>
          <a:endParaRPr lang="th-TH"/>
        </a:p>
      </dgm:t>
    </dgm:pt>
    <dgm:pt modelId="{E6E89566-37C4-4214-985E-9D1B181D2CB8}" type="sibTrans" cxnId="{A51E17C3-B118-41A4-BF65-FBC9B7BD699F}">
      <dgm:prSet/>
      <dgm:spPr/>
      <dgm:t>
        <a:bodyPr/>
        <a:lstStyle/>
        <a:p>
          <a:endParaRPr lang="th-TH"/>
        </a:p>
      </dgm:t>
    </dgm:pt>
    <dgm:pt modelId="{CC2E528A-2E76-402A-9E41-3E50B5F19CB1}">
      <dgm:prSet phldrT="[ข้อความ]" custT="1"/>
      <dgm:spPr/>
      <dgm:t>
        <a:bodyPr/>
        <a:lstStyle/>
        <a:p>
          <a:r>
            <a:rPr lang="th-TH" sz="3600" dirty="0"/>
            <a:t>ภาษาที่ใช้พัฒนา</a:t>
          </a:r>
        </a:p>
      </dgm:t>
    </dgm:pt>
    <dgm:pt modelId="{52A10287-9AB6-4130-BB6F-26344B70D266}" type="parTrans" cxnId="{5BB695C6-C454-4352-B829-AC94161EFF58}">
      <dgm:prSet/>
      <dgm:spPr/>
      <dgm:t>
        <a:bodyPr/>
        <a:lstStyle/>
        <a:p>
          <a:endParaRPr lang="th-TH"/>
        </a:p>
      </dgm:t>
    </dgm:pt>
    <dgm:pt modelId="{6BF6B4E3-944A-40BD-A85A-E4CD8D3FA233}" type="sibTrans" cxnId="{5BB695C6-C454-4352-B829-AC94161EFF58}">
      <dgm:prSet/>
      <dgm:spPr/>
      <dgm:t>
        <a:bodyPr/>
        <a:lstStyle/>
        <a:p>
          <a:endParaRPr lang="th-TH"/>
        </a:p>
      </dgm:t>
    </dgm:pt>
    <dgm:pt modelId="{B65D475B-9F0D-485D-B9A0-D00D78F834DA}">
      <dgm:prSet phldrT="[ข้อความ]" custT="1"/>
      <dgm:spPr/>
      <dgm:t>
        <a:bodyPr/>
        <a:lstStyle/>
        <a:p>
          <a:r>
            <a:rPr lang="en-US" sz="2000" dirty="0"/>
            <a:t>JavaScript</a:t>
          </a:r>
          <a:endParaRPr lang="th-TH" sz="2000" dirty="0"/>
        </a:p>
      </dgm:t>
    </dgm:pt>
    <dgm:pt modelId="{51486748-21B4-4975-93A6-BFDF563ABEEC}" type="parTrans" cxnId="{98C07BAD-A0A3-489F-81D7-134AA7271631}">
      <dgm:prSet/>
      <dgm:spPr/>
      <dgm:t>
        <a:bodyPr/>
        <a:lstStyle/>
        <a:p>
          <a:endParaRPr lang="th-TH"/>
        </a:p>
      </dgm:t>
    </dgm:pt>
    <dgm:pt modelId="{203C7A95-E639-4259-B671-1B765BEECA6B}" type="sibTrans" cxnId="{98C07BAD-A0A3-489F-81D7-134AA7271631}">
      <dgm:prSet/>
      <dgm:spPr/>
      <dgm:t>
        <a:bodyPr/>
        <a:lstStyle/>
        <a:p>
          <a:endParaRPr lang="th-TH"/>
        </a:p>
      </dgm:t>
    </dgm:pt>
    <dgm:pt modelId="{3EC126A3-9B48-4766-B746-1BFA3F4BE9D1}">
      <dgm:prSet phldrT="[ข้อความ]" custT="1"/>
      <dgm:spPr/>
      <dgm:t>
        <a:bodyPr/>
        <a:lstStyle/>
        <a:p>
          <a:r>
            <a:rPr lang="en-US" sz="2000" dirty="0"/>
            <a:t>Node JS</a:t>
          </a:r>
          <a:endParaRPr lang="th-TH" sz="2000" dirty="0"/>
        </a:p>
      </dgm:t>
    </dgm:pt>
    <dgm:pt modelId="{AF71D379-5043-4168-A223-C269B6E0314A}" type="parTrans" cxnId="{700FE3D8-3589-4B2A-B3A5-B3F03487493D}">
      <dgm:prSet/>
      <dgm:spPr/>
      <dgm:t>
        <a:bodyPr/>
        <a:lstStyle/>
        <a:p>
          <a:endParaRPr lang="th-TH"/>
        </a:p>
      </dgm:t>
    </dgm:pt>
    <dgm:pt modelId="{17D71FAD-30D8-47A9-9E30-04E183F2B430}" type="sibTrans" cxnId="{700FE3D8-3589-4B2A-B3A5-B3F03487493D}">
      <dgm:prSet/>
      <dgm:spPr/>
      <dgm:t>
        <a:bodyPr/>
        <a:lstStyle/>
        <a:p>
          <a:endParaRPr lang="th-TH"/>
        </a:p>
      </dgm:t>
    </dgm:pt>
    <dgm:pt modelId="{EE2EA101-4780-4DA3-B35D-40DC5A2DE8DB}">
      <dgm:prSet phldrT="[ข้อความ]" custT="1"/>
      <dgm:spPr/>
      <dgm:t>
        <a:bodyPr/>
        <a:lstStyle/>
        <a:p>
          <a:r>
            <a:rPr lang="en-US" sz="2000" dirty="0"/>
            <a:t>Microsoft SQL Server</a:t>
          </a:r>
          <a:endParaRPr lang="th-TH" sz="2000" dirty="0"/>
        </a:p>
      </dgm:t>
    </dgm:pt>
    <dgm:pt modelId="{FF89D1D8-81A6-46B2-B49A-63CE95329955}" type="parTrans" cxnId="{0B077498-E8A5-4660-AC2E-2FD484A741E9}">
      <dgm:prSet/>
      <dgm:spPr/>
      <dgm:t>
        <a:bodyPr/>
        <a:lstStyle/>
        <a:p>
          <a:endParaRPr lang="th-TH"/>
        </a:p>
      </dgm:t>
    </dgm:pt>
    <dgm:pt modelId="{7A65C781-6C27-471C-BF8A-1B4121EEC4D4}" type="sibTrans" cxnId="{0B077498-E8A5-4660-AC2E-2FD484A741E9}">
      <dgm:prSet/>
      <dgm:spPr/>
      <dgm:t>
        <a:bodyPr/>
        <a:lstStyle/>
        <a:p>
          <a:endParaRPr lang="th-TH"/>
        </a:p>
      </dgm:t>
    </dgm:pt>
    <dgm:pt modelId="{4C44C289-DCA8-49F4-B67D-256F684B9731}">
      <dgm:prSet phldrT="[ข้อความ]" custT="1"/>
      <dgm:spPr/>
      <dgm:t>
        <a:bodyPr/>
        <a:lstStyle/>
        <a:p>
          <a:r>
            <a:rPr lang="en-US" sz="2000" dirty="0"/>
            <a:t>HTML</a:t>
          </a:r>
          <a:endParaRPr lang="th-TH" sz="2000" dirty="0"/>
        </a:p>
      </dgm:t>
    </dgm:pt>
    <dgm:pt modelId="{F50CB9E9-2983-4BBE-BBD5-55E162B7F9A3}" type="parTrans" cxnId="{932143DB-9C75-463A-8D98-1EA0D1D80BEC}">
      <dgm:prSet/>
      <dgm:spPr/>
      <dgm:t>
        <a:bodyPr/>
        <a:lstStyle/>
        <a:p>
          <a:endParaRPr lang="th-TH"/>
        </a:p>
      </dgm:t>
    </dgm:pt>
    <dgm:pt modelId="{7A5113E3-9C1A-4C4C-BC95-491E9AF83EE0}" type="sibTrans" cxnId="{932143DB-9C75-463A-8D98-1EA0D1D80BEC}">
      <dgm:prSet/>
      <dgm:spPr/>
      <dgm:t>
        <a:bodyPr/>
        <a:lstStyle/>
        <a:p>
          <a:endParaRPr lang="th-TH"/>
        </a:p>
      </dgm:t>
    </dgm:pt>
    <dgm:pt modelId="{BCA7D0CB-0EFA-40D3-AADB-4B57702BEF71}">
      <dgm:prSet phldrT="[ข้อความ]" custT="1"/>
      <dgm:spPr/>
      <dgm:t>
        <a:bodyPr/>
        <a:lstStyle/>
        <a:p>
          <a:r>
            <a:rPr lang="en-US" sz="2000" dirty="0"/>
            <a:t>PHP</a:t>
          </a:r>
          <a:endParaRPr lang="th-TH" sz="2000" dirty="0"/>
        </a:p>
      </dgm:t>
    </dgm:pt>
    <dgm:pt modelId="{B23D434C-52B3-470F-A30A-13149D6BDF6C}" type="parTrans" cxnId="{192AE8C5-8DBD-46F9-9890-5276B190E222}">
      <dgm:prSet/>
      <dgm:spPr/>
      <dgm:t>
        <a:bodyPr/>
        <a:lstStyle/>
        <a:p>
          <a:endParaRPr lang="th-TH"/>
        </a:p>
      </dgm:t>
    </dgm:pt>
    <dgm:pt modelId="{13752172-2CC1-47A5-B521-5796CD43BFCB}" type="sibTrans" cxnId="{192AE8C5-8DBD-46F9-9890-5276B190E222}">
      <dgm:prSet/>
      <dgm:spPr/>
      <dgm:t>
        <a:bodyPr/>
        <a:lstStyle/>
        <a:p>
          <a:endParaRPr lang="th-TH"/>
        </a:p>
      </dgm:t>
    </dgm:pt>
    <dgm:pt modelId="{6091216A-B42B-41F2-8EEA-F43F9AD6E577}">
      <dgm:prSet phldrT="[ข้อความ]" custT="1"/>
      <dgm:spPr/>
      <dgm:t>
        <a:bodyPr/>
        <a:lstStyle/>
        <a:p>
          <a:r>
            <a:rPr lang="en-US" sz="2000" dirty="0"/>
            <a:t>CSS</a:t>
          </a:r>
          <a:endParaRPr lang="th-TH" sz="2000" dirty="0"/>
        </a:p>
      </dgm:t>
    </dgm:pt>
    <dgm:pt modelId="{F223BB66-B28A-4037-A609-CE3846955B0F}" type="parTrans" cxnId="{23770F2D-1F12-465F-9D4A-C68E7433761A}">
      <dgm:prSet/>
      <dgm:spPr/>
      <dgm:t>
        <a:bodyPr/>
        <a:lstStyle/>
        <a:p>
          <a:endParaRPr lang="th-TH"/>
        </a:p>
      </dgm:t>
    </dgm:pt>
    <dgm:pt modelId="{D0DC9F07-4819-405B-8F83-CF19FFE517B7}" type="sibTrans" cxnId="{23770F2D-1F12-465F-9D4A-C68E7433761A}">
      <dgm:prSet/>
      <dgm:spPr/>
      <dgm:t>
        <a:bodyPr/>
        <a:lstStyle/>
        <a:p>
          <a:endParaRPr lang="th-TH"/>
        </a:p>
      </dgm:t>
    </dgm:pt>
    <dgm:pt modelId="{CDA705FF-8DB1-498B-BEF2-34960CBA85E6}" type="pres">
      <dgm:prSet presAssocID="{BFC12CAA-DAFA-452C-B61F-CC55A3894129}" presName="Name0" presStyleCnt="0">
        <dgm:presLayoutVars>
          <dgm:dir/>
          <dgm:animLvl val="lvl"/>
          <dgm:resizeHandles val="exact"/>
        </dgm:presLayoutVars>
      </dgm:prSet>
      <dgm:spPr/>
    </dgm:pt>
    <dgm:pt modelId="{8180C9AB-637F-4D56-BDB1-8B21B47C8DB3}" type="pres">
      <dgm:prSet presAssocID="{C5652CDF-011D-4C71-B734-F1972BD8A73C}" presName="composite" presStyleCnt="0"/>
      <dgm:spPr/>
    </dgm:pt>
    <dgm:pt modelId="{F550A103-748C-4A3C-8E1F-8E089D42558D}" type="pres">
      <dgm:prSet presAssocID="{C5652CDF-011D-4C71-B734-F1972BD8A7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B116ACB-5479-4035-920B-E17889148694}" type="pres">
      <dgm:prSet presAssocID="{C5652CDF-011D-4C71-B734-F1972BD8A73C}" presName="desTx" presStyleLbl="alignAccFollowNode1" presStyleIdx="0" presStyleCnt="3">
        <dgm:presLayoutVars>
          <dgm:bulletEnabled val="1"/>
        </dgm:presLayoutVars>
      </dgm:prSet>
      <dgm:spPr/>
    </dgm:pt>
    <dgm:pt modelId="{E6A8D3AB-18D0-403E-ADEA-764345E22F9B}" type="pres">
      <dgm:prSet presAssocID="{84FC1C5F-9E03-4526-AC96-BB9B650B8AE7}" presName="space" presStyleCnt="0"/>
      <dgm:spPr/>
    </dgm:pt>
    <dgm:pt modelId="{EE2C25A3-7EAB-4CCD-A624-6E96B8785ED9}" type="pres">
      <dgm:prSet presAssocID="{6FFD5AF9-AEC9-40A2-A624-1C5A90BECB11}" presName="composite" presStyleCnt="0"/>
      <dgm:spPr/>
    </dgm:pt>
    <dgm:pt modelId="{601CF110-A2E3-4597-8364-7D365D2485AD}" type="pres">
      <dgm:prSet presAssocID="{6FFD5AF9-AEC9-40A2-A624-1C5A90BECB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173D8DB-78ED-4AC0-965C-3AEBB8EC2357}" type="pres">
      <dgm:prSet presAssocID="{6FFD5AF9-AEC9-40A2-A624-1C5A90BECB11}" presName="desTx" presStyleLbl="alignAccFollowNode1" presStyleIdx="1" presStyleCnt="3">
        <dgm:presLayoutVars>
          <dgm:bulletEnabled val="1"/>
        </dgm:presLayoutVars>
      </dgm:prSet>
      <dgm:spPr/>
    </dgm:pt>
    <dgm:pt modelId="{5F1449AE-660C-4233-A261-2F5E00559CDD}" type="pres">
      <dgm:prSet presAssocID="{E6D23F3B-C50A-43BE-9DE8-1DA1030E1C03}" presName="space" presStyleCnt="0"/>
      <dgm:spPr/>
    </dgm:pt>
    <dgm:pt modelId="{455810EA-8493-4EB4-A384-2EF752CC90FA}" type="pres">
      <dgm:prSet presAssocID="{CC2E528A-2E76-402A-9E41-3E50B5F19CB1}" presName="composite" presStyleCnt="0"/>
      <dgm:spPr/>
    </dgm:pt>
    <dgm:pt modelId="{506E5A7C-3F8D-4D51-8E1D-84D5900523C3}" type="pres">
      <dgm:prSet presAssocID="{CC2E528A-2E76-402A-9E41-3E50B5F19C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6004B1-C06F-493F-B5F6-D5CA1EB9DA99}" type="pres">
      <dgm:prSet presAssocID="{CC2E528A-2E76-402A-9E41-3E50B5F19CB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5007720-1CBF-40B8-9991-0AA25923B9EE}" type="presOf" srcId="{6FFD5AF9-AEC9-40A2-A624-1C5A90BECB11}" destId="{601CF110-A2E3-4597-8364-7D365D2485AD}" srcOrd="0" destOrd="0" presId="urn:microsoft.com/office/officeart/2005/8/layout/hList1"/>
    <dgm:cxn modelId="{23770F2D-1F12-465F-9D4A-C68E7433761A}" srcId="{CC2E528A-2E76-402A-9E41-3E50B5F19CB1}" destId="{6091216A-B42B-41F2-8EEA-F43F9AD6E577}" srcOrd="4" destOrd="0" parTransId="{F223BB66-B28A-4037-A609-CE3846955B0F}" sibTransId="{D0DC9F07-4819-405B-8F83-CF19FFE517B7}"/>
    <dgm:cxn modelId="{B1530E5F-6AB5-4C5A-82B4-0CDDB3B193F8}" srcId="{C5652CDF-011D-4C71-B734-F1972BD8A73C}" destId="{B5F989B6-FC78-483D-B460-3FDCAC9578C2}" srcOrd="0" destOrd="0" parTransId="{01A02771-98EC-4856-8615-39B234964929}" sibTransId="{BED75921-EC26-46D8-9985-F6974A17F35A}"/>
    <dgm:cxn modelId="{8395FC63-4EA5-4418-9AF4-8065E76E6AEE}" srcId="{6FFD5AF9-AEC9-40A2-A624-1C5A90BECB11}" destId="{DBEFA0F9-B6E6-44C1-9442-65120BCE988A}" srcOrd="0" destOrd="0" parTransId="{70924CE7-3DD5-40A5-871A-D71974E4BA6D}" sibTransId="{685BCD49-81FB-486A-8223-13C7CC9E1335}"/>
    <dgm:cxn modelId="{DB14F664-4212-42DF-BE88-DD5DACB96F65}" type="presOf" srcId="{66B78B71-8239-4A5D-9779-C3A55DAA918D}" destId="{B173D8DB-78ED-4AC0-965C-3AEBB8EC2357}" srcOrd="0" destOrd="1" presId="urn:microsoft.com/office/officeart/2005/8/layout/hList1"/>
    <dgm:cxn modelId="{F0B58565-093E-49F1-AB60-5983A0B9B580}" type="presOf" srcId="{CC2E528A-2E76-402A-9E41-3E50B5F19CB1}" destId="{506E5A7C-3F8D-4D51-8E1D-84D5900523C3}" srcOrd="0" destOrd="0" presId="urn:microsoft.com/office/officeart/2005/8/layout/hList1"/>
    <dgm:cxn modelId="{A05B826C-230F-44A0-B62C-A27936F04D19}" srcId="{BFC12CAA-DAFA-452C-B61F-CC55A3894129}" destId="{C5652CDF-011D-4C71-B734-F1972BD8A73C}" srcOrd="0" destOrd="0" parTransId="{377357B2-2BF1-4A3E-938B-56E9A6A200BD}" sibTransId="{84FC1C5F-9E03-4526-AC96-BB9B650B8AE7}"/>
    <dgm:cxn modelId="{36522E7E-CEA7-4D1C-A6D9-552930DDC038}" type="presOf" srcId="{4C44C289-DCA8-49F4-B67D-256F684B9731}" destId="{C36004B1-C06F-493F-B5F6-D5CA1EB9DA99}" srcOrd="0" destOrd="2" presId="urn:microsoft.com/office/officeart/2005/8/layout/hList1"/>
    <dgm:cxn modelId="{AC64F57E-275C-4B7F-A58D-85476BEC6FB0}" type="presOf" srcId="{C5652CDF-011D-4C71-B734-F1972BD8A73C}" destId="{F550A103-748C-4A3C-8E1F-8E089D42558D}" srcOrd="0" destOrd="0" presId="urn:microsoft.com/office/officeart/2005/8/layout/hList1"/>
    <dgm:cxn modelId="{3E797D83-6033-4928-99AE-0AFD1E83B426}" type="presOf" srcId="{6091216A-B42B-41F2-8EEA-F43F9AD6E577}" destId="{C36004B1-C06F-493F-B5F6-D5CA1EB9DA99}" srcOrd="0" destOrd="4" presId="urn:microsoft.com/office/officeart/2005/8/layout/hList1"/>
    <dgm:cxn modelId="{39876C8F-2262-408C-903F-ABD8F4EC17DB}" type="presOf" srcId="{BFC12CAA-DAFA-452C-B61F-CC55A3894129}" destId="{CDA705FF-8DB1-498B-BEF2-34960CBA85E6}" srcOrd="0" destOrd="0" presId="urn:microsoft.com/office/officeart/2005/8/layout/hList1"/>
    <dgm:cxn modelId="{70172A92-A12A-4D19-ACCD-DCF8C018E045}" srcId="{C5652CDF-011D-4C71-B734-F1972BD8A73C}" destId="{7BCD22B9-E020-4631-9FA3-BEA048CA6E01}" srcOrd="1" destOrd="0" parTransId="{8B90464A-16FE-4918-808A-4A5512EAA019}" sibTransId="{C886F7E9-E971-4800-89D9-9D864019DF6A}"/>
    <dgm:cxn modelId="{0B077498-E8A5-4660-AC2E-2FD484A741E9}" srcId="{6FFD5AF9-AEC9-40A2-A624-1C5A90BECB11}" destId="{EE2EA101-4780-4DA3-B35D-40DC5A2DE8DB}" srcOrd="2" destOrd="0" parTransId="{FF89D1D8-81A6-46B2-B49A-63CE95329955}" sibTransId="{7A65C781-6C27-471C-BF8A-1B4121EEC4D4}"/>
    <dgm:cxn modelId="{98C07BAD-A0A3-489F-81D7-134AA7271631}" srcId="{CC2E528A-2E76-402A-9E41-3E50B5F19CB1}" destId="{B65D475B-9F0D-485D-B9A0-D00D78F834DA}" srcOrd="0" destOrd="0" parTransId="{51486748-21B4-4975-93A6-BFDF563ABEEC}" sibTransId="{203C7A95-E639-4259-B671-1B765BEECA6B}"/>
    <dgm:cxn modelId="{6CF56EB5-AF67-462A-A9B9-060E1CCDE4BB}" type="presOf" srcId="{7BCD22B9-E020-4631-9FA3-BEA048CA6E01}" destId="{7B116ACB-5479-4035-920B-E17889148694}" srcOrd="0" destOrd="1" presId="urn:microsoft.com/office/officeart/2005/8/layout/hList1"/>
    <dgm:cxn modelId="{1DD1A8C1-45D3-4298-888D-323B0B2A5001}" type="presOf" srcId="{B65D475B-9F0D-485D-B9A0-D00D78F834DA}" destId="{C36004B1-C06F-493F-B5F6-D5CA1EB9DA99}" srcOrd="0" destOrd="0" presId="urn:microsoft.com/office/officeart/2005/8/layout/hList1"/>
    <dgm:cxn modelId="{A51E17C3-B118-41A4-BF65-FBC9B7BD699F}" srcId="{6FFD5AF9-AEC9-40A2-A624-1C5A90BECB11}" destId="{66B78B71-8239-4A5D-9779-C3A55DAA918D}" srcOrd="1" destOrd="0" parTransId="{689D49E9-52BB-4BA8-8597-037C5829E530}" sibTransId="{E6E89566-37C4-4214-985E-9D1B181D2CB8}"/>
    <dgm:cxn modelId="{192AE8C5-8DBD-46F9-9890-5276B190E222}" srcId="{CC2E528A-2E76-402A-9E41-3E50B5F19CB1}" destId="{BCA7D0CB-0EFA-40D3-AADB-4B57702BEF71}" srcOrd="3" destOrd="0" parTransId="{B23D434C-52B3-470F-A30A-13149D6BDF6C}" sibTransId="{13752172-2CC1-47A5-B521-5796CD43BFCB}"/>
    <dgm:cxn modelId="{5BB695C6-C454-4352-B829-AC94161EFF58}" srcId="{BFC12CAA-DAFA-452C-B61F-CC55A3894129}" destId="{CC2E528A-2E76-402A-9E41-3E50B5F19CB1}" srcOrd="2" destOrd="0" parTransId="{52A10287-9AB6-4130-BB6F-26344B70D266}" sibTransId="{6BF6B4E3-944A-40BD-A85A-E4CD8D3FA233}"/>
    <dgm:cxn modelId="{F77512CF-646B-449C-8B05-45D96000A4C7}" type="presOf" srcId="{3EC126A3-9B48-4766-B746-1BFA3F4BE9D1}" destId="{C36004B1-C06F-493F-B5F6-D5CA1EB9DA99}" srcOrd="0" destOrd="1" presId="urn:microsoft.com/office/officeart/2005/8/layout/hList1"/>
    <dgm:cxn modelId="{6AAE4DD0-6D3F-4C30-BBAA-6CD73739F31E}" type="presOf" srcId="{B5F989B6-FC78-483D-B460-3FDCAC9578C2}" destId="{7B116ACB-5479-4035-920B-E17889148694}" srcOrd="0" destOrd="0" presId="urn:microsoft.com/office/officeart/2005/8/layout/hList1"/>
    <dgm:cxn modelId="{700FE3D8-3589-4B2A-B3A5-B3F03487493D}" srcId="{CC2E528A-2E76-402A-9E41-3E50B5F19CB1}" destId="{3EC126A3-9B48-4766-B746-1BFA3F4BE9D1}" srcOrd="1" destOrd="0" parTransId="{AF71D379-5043-4168-A223-C269B6E0314A}" sibTransId="{17D71FAD-30D8-47A9-9E30-04E183F2B430}"/>
    <dgm:cxn modelId="{932143DB-9C75-463A-8D98-1EA0D1D80BEC}" srcId="{CC2E528A-2E76-402A-9E41-3E50B5F19CB1}" destId="{4C44C289-DCA8-49F4-B67D-256F684B9731}" srcOrd="2" destOrd="0" parTransId="{F50CB9E9-2983-4BBE-BBD5-55E162B7F9A3}" sibTransId="{7A5113E3-9C1A-4C4C-BC95-491E9AF83EE0}"/>
    <dgm:cxn modelId="{A63F10DE-B446-4922-85EA-3189DAFC1553}" type="presOf" srcId="{DBEFA0F9-B6E6-44C1-9442-65120BCE988A}" destId="{B173D8DB-78ED-4AC0-965C-3AEBB8EC2357}" srcOrd="0" destOrd="0" presId="urn:microsoft.com/office/officeart/2005/8/layout/hList1"/>
    <dgm:cxn modelId="{7589D9E3-444F-4E25-AFD2-AF796DCC05FD}" type="presOf" srcId="{BCA7D0CB-0EFA-40D3-AADB-4B57702BEF71}" destId="{C36004B1-C06F-493F-B5F6-D5CA1EB9DA99}" srcOrd="0" destOrd="3" presId="urn:microsoft.com/office/officeart/2005/8/layout/hList1"/>
    <dgm:cxn modelId="{14DCC6F9-063A-475C-B420-A04C03398B24}" type="presOf" srcId="{EE2EA101-4780-4DA3-B35D-40DC5A2DE8DB}" destId="{B173D8DB-78ED-4AC0-965C-3AEBB8EC2357}" srcOrd="0" destOrd="2" presId="urn:microsoft.com/office/officeart/2005/8/layout/hList1"/>
    <dgm:cxn modelId="{3EB6E7FA-5979-4029-94B9-E0E2718231BE}" srcId="{BFC12CAA-DAFA-452C-B61F-CC55A3894129}" destId="{6FFD5AF9-AEC9-40A2-A624-1C5A90BECB11}" srcOrd="1" destOrd="0" parTransId="{23FBE16A-7642-462B-B789-DBF7D4E91863}" sibTransId="{E6D23F3B-C50A-43BE-9DE8-1DA1030E1C03}"/>
    <dgm:cxn modelId="{6CCF7B21-62E9-4708-81F6-03B782CEEE6C}" type="presParOf" srcId="{CDA705FF-8DB1-498B-BEF2-34960CBA85E6}" destId="{8180C9AB-637F-4D56-BDB1-8B21B47C8DB3}" srcOrd="0" destOrd="0" presId="urn:microsoft.com/office/officeart/2005/8/layout/hList1"/>
    <dgm:cxn modelId="{39CABE2E-7686-4693-88B7-745AF3A77C09}" type="presParOf" srcId="{8180C9AB-637F-4D56-BDB1-8B21B47C8DB3}" destId="{F550A103-748C-4A3C-8E1F-8E089D42558D}" srcOrd="0" destOrd="0" presId="urn:microsoft.com/office/officeart/2005/8/layout/hList1"/>
    <dgm:cxn modelId="{82328E8D-46E9-4995-AE04-B5AE2DE32445}" type="presParOf" srcId="{8180C9AB-637F-4D56-BDB1-8B21B47C8DB3}" destId="{7B116ACB-5479-4035-920B-E17889148694}" srcOrd="1" destOrd="0" presId="urn:microsoft.com/office/officeart/2005/8/layout/hList1"/>
    <dgm:cxn modelId="{8594BE5C-0B74-450D-B225-36A2070FEA18}" type="presParOf" srcId="{CDA705FF-8DB1-498B-BEF2-34960CBA85E6}" destId="{E6A8D3AB-18D0-403E-ADEA-764345E22F9B}" srcOrd="1" destOrd="0" presId="urn:microsoft.com/office/officeart/2005/8/layout/hList1"/>
    <dgm:cxn modelId="{14732091-2119-4012-A27E-4A6C46AC637D}" type="presParOf" srcId="{CDA705FF-8DB1-498B-BEF2-34960CBA85E6}" destId="{EE2C25A3-7EAB-4CCD-A624-6E96B8785ED9}" srcOrd="2" destOrd="0" presId="urn:microsoft.com/office/officeart/2005/8/layout/hList1"/>
    <dgm:cxn modelId="{39B13C7F-02E4-4EBE-8465-9E7C7ECC0D53}" type="presParOf" srcId="{EE2C25A3-7EAB-4CCD-A624-6E96B8785ED9}" destId="{601CF110-A2E3-4597-8364-7D365D2485AD}" srcOrd="0" destOrd="0" presId="urn:microsoft.com/office/officeart/2005/8/layout/hList1"/>
    <dgm:cxn modelId="{24229F45-CE5D-4D72-9BCD-379E3AD33B37}" type="presParOf" srcId="{EE2C25A3-7EAB-4CCD-A624-6E96B8785ED9}" destId="{B173D8DB-78ED-4AC0-965C-3AEBB8EC2357}" srcOrd="1" destOrd="0" presId="urn:microsoft.com/office/officeart/2005/8/layout/hList1"/>
    <dgm:cxn modelId="{B452099F-6C78-4DED-B8CA-AECA995824D1}" type="presParOf" srcId="{CDA705FF-8DB1-498B-BEF2-34960CBA85E6}" destId="{5F1449AE-660C-4233-A261-2F5E00559CDD}" srcOrd="3" destOrd="0" presId="urn:microsoft.com/office/officeart/2005/8/layout/hList1"/>
    <dgm:cxn modelId="{57D11A56-027C-4EBD-9FDA-65CA03246E0E}" type="presParOf" srcId="{CDA705FF-8DB1-498B-BEF2-34960CBA85E6}" destId="{455810EA-8493-4EB4-A384-2EF752CC90FA}" srcOrd="4" destOrd="0" presId="urn:microsoft.com/office/officeart/2005/8/layout/hList1"/>
    <dgm:cxn modelId="{187E9BE4-A7A6-4BB6-8826-77EEF42FF6A8}" type="presParOf" srcId="{455810EA-8493-4EB4-A384-2EF752CC90FA}" destId="{506E5A7C-3F8D-4D51-8E1D-84D5900523C3}" srcOrd="0" destOrd="0" presId="urn:microsoft.com/office/officeart/2005/8/layout/hList1"/>
    <dgm:cxn modelId="{686C447F-1CBD-4432-B8EE-2DD9BC8A4A12}" type="presParOf" srcId="{455810EA-8493-4EB4-A384-2EF752CC90FA}" destId="{C36004B1-C06F-493F-B5F6-D5CA1EB9DA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F54C4-5012-4728-8C20-155868452FE6}" type="doc">
      <dgm:prSet loTypeId="urn:microsoft.com/office/officeart/2005/8/layout/bProcess3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7A5C30CD-8665-4B8A-A19F-AF68226E4815}">
      <dgm:prSet phldrT="[ข้อความ]" custT="1"/>
      <dgm:spPr/>
      <dgm:t>
        <a:bodyPr/>
        <a:lstStyle/>
        <a:p>
          <a:r>
            <a:rPr lang="th-TH" sz="1600" dirty="0"/>
            <a:t>ศึกษาค้นคว้าเกี่ยวกับภาษา</a:t>
          </a:r>
          <a:r>
            <a:rPr lang="en-US" sz="1600" dirty="0"/>
            <a:t> HTML,</a:t>
          </a:r>
          <a:r>
            <a:rPr lang="th-TH" sz="1600" dirty="0"/>
            <a:t> </a:t>
          </a:r>
          <a:r>
            <a:rPr lang="en-US" sz="1600" dirty="0"/>
            <a:t>JavaScript,</a:t>
          </a:r>
          <a:r>
            <a:rPr lang="th-TH" sz="1600" dirty="0"/>
            <a:t> </a:t>
          </a:r>
          <a:r>
            <a:rPr lang="en-US" sz="1600" dirty="0"/>
            <a:t>CSS,</a:t>
          </a:r>
          <a:r>
            <a:rPr lang="th-TH" sz="1600" dirty="0"/>
            <a:t> </a:t>
          </a:r>
          <a:r>
            <a:rPr lang="en-US" sz="1600" dirty="0"/>
            <a:t>PHP</a:t>
          </a:r>
          <a:endParaRPr lang="th-TH" sz="1600" dirty="0"/>
        </a:p>
      </dgm:t>
    </dgm:pt>
    <dgm:pt modelId="{D0DF768B-CD7F-4927-8164-E7334FA2AA77}" type="parTrans" cxnId="{A90327A1-B0FB-4C9A-956F-48CC72E21755}">
      <dgm:prSet/>
      <dgm:spPr/>
      <dgm:t>
        <a:bodyPr/>
        <a:lstStyle/>
        <a:p>
          <a:endParaRPr lang="th-TH"/>
        </a:p>
      </dgm:t>
    </dgm:pt>
    <dgm:pt modelId="{409D664D-18BE-46D5-B164-57DACCE945DF}" type="sibTrans" cxnId="{A90327A1-B0FB-4C9A-956F-48CC72E21755}">
      <dgm:prSet/>
      <dgm:spPr/>
      <dgm:t>
        <a:bodyPr/>
        <a:lstStyle/>
        <a:p>
          <a:endParaRPr lang="th-TH"/>
        </a:p>
      </dgm:t>
    </dgm:pt>
    <dgm:pt modelId="{30112C60-0ACC-40BA-87A4-08A657E11BB0}">
      <dgm:prSet phldrT="[ข้อความ]" custT="1"/>
      <dgm:spPr/>
      <dgm:t>
        <a:bodyPr/>
        <a:lstStyle/>
        <a:p>
          <a:r>
            <a:rPr lang="th-TH" sz="1600" dirty="0"/>
            <a:t>ศึกษาค้นคว้าเกี่ยวกับการออกแบบระบบฐานข้อมูล </a:t>
          </a:r>
          <a:r>
            <a:rPr lang="en-US" sz="1600" dirty="0"/>
            <a:t>User Interface</a:t>
          </a:r>
          <a:r>
            <a:rPr lang="th-TH" sz="1600" dirty="0"/>
            <a:t> และ</a:t>
          </a:r>
          <a:r>
            <a:rPr lang="en-US" sz="1600" dirty="0"/>
            <a:t>User Experience</a:t>
          </a:r>
          <a:r>
            <a:rPr lang="th-TH" sz="1600" dirty="0"/>
            <a:t>  </a:t>
          </a:r>
        </a:p>
      </dgm:t>
    </dgm:pt>
    <dgm:pt modelId="{DE33E6EB-F80D-4105-9085-6720232658FE}" type="parTrans" cxnId="{871A5671-B851-4FF0-979B-3BD6DEC5C1E6}">
      <dgm:prSet/>
      <dgm:spPr/>
      <dgm:t>
        <a:bodyPr/>
        <a:lstStyle/>
        <a:p>
          <a:endParaRPr lang="th-TH"/>
        </a:p>
      </dgm:t>
    </dgm:pt>
    <dgm:pt modelId="{264FA223-B584-4DDF-83AA-53AC11ECACD1}" type="sibTrans" cxnId="{871A5671-B851-4FF0-979B-3BD6DEC5C1E6}">
      <dgm:prSet/>
      <dgm:spPr/>
      <dgm:t>
        <a:bodyPr/>
        <a:lstStyle/>
        <a:p>
          <a:endParaRPr lang="th-TH"/>
        </a:p>
      </dgm:t>
    </dgm:pt>
    <dgm:pt modelId="{99211607-68A0-4E91-8231-BB658BA6B309}">
      <dgm:prSet phldrT="[ข้อความ]"/>
      <dgm:spPr/>
      <dgm:t>
        <a:bodyPr/>
        <a:lstStyle/>
        <a:p>
          <a:r>
            <a:rPr lang="th-TH" dirty="0"/>
            <a:t>ออกแบบฐานข้อมูล </a:t>
          </a:r>
          <a:r>
            <a:rPr lang="en-US" dirty="0"/>
            <a:t>User Interface</a:t>
          </a:r>
          <a:r>
            <a:rPr lang="th-TH" dirty="0"/>
            <a:t> และ </a:t>
          </a:r>
          <a:r>
            <a:rPr lang="en-US" dirty="0"/>
            <a:t>User Experience</a:t>
          </a:r>
          <a:r>
            <a:rPr lang="th-TH" dirty="0"/>
            <a:t> </a:t>
          </a:r>
        </a:p>
      </dgm:t>
    </dgm:pt>
    <dgm:pt modelId="{D22E1A2C-551A-40DA-9EB2-DAA4C2D1AA73}" type="parTrans" cxnId="{DA3D9C79-94BD-415D-85D5-9BC678E16A08}">
      <dgm:prSet/>
      <dgm:spPr/>
      <dgm:t>
        <a:bodyPr/>
        <a:lstStyle/>
        <a:p>
          <a:endParaRPr lang="th-TH"/>
        </a:p>
      </dgm:t>
    </dgm:pt>
    <dgm:pt modelId="{208A3580-637F-4086-8C2B-A2498F49EA0E}" type="sibTrans" cxnId="{DA3D9C79-94BD-415D-85D5-9BC678E16A08}">
      <dgm:prSet/>
      <dgm:spPr/>
      <dgm:t>
        <a:bodyPr/>
        <a:lstStyle/>
        <a:p>
          <a:endParaRPr lang="th-TH"/>
        </a:p>
      </dgm:t>
    </dgm:pt>
    <dgm:pt modelId="{86C1FBC2-3C5B-4CA2-BB8F-6772F47DBEFB}">
      <dgm:prSet phldrT="[ข้อความ]"/>
      <dgm:spPr/>
      <dgm:t>
        <a:bodyPr/>
        <a:lstStyle/>
        <a:p>
          <a:r>
            <a:rPr lang="th-TH" b="0" dirty="0"/>
            <a:t>พัฒนาแอปพลิเคชัน</a:t>
          </a:r>
        </a:p>
      </dgm:t>
    </dgm:pt>
    <dgm:pt modelId="{6266D5CD-EF3A-4B96-8774-0EBA0C2B932A}" type="parTrans" cxnId="{794CD3A4-45CA-4227-935C-4CF901EA52EC}">
      <dgm:prSet/>
      <dgm:spPr/>
      <dgm:t>
        <a:bodyPr/>
        <a:lstStyle/>
        <a:p>
          <a:endParaRPr lang="th-TH"/>
        </a:p>
      </dgm:t>
    </dgm:pt>
    <dgm:pt modelId="{4773F034-6FBE-4385-9664-2C338501F1A3}" type="sibTrans" cxnId="{794CD3A4-45CA-4227-935C-4CF901EA52EC}">
      <dgm:prSet/>
      <dgm:spPr/>
      <dgm:t>
        <a:bodyPr/>
        <a:lstStyle/>
        <a:p>
          <a:endParaRPr lang="th-TH"/>
        </a:p>
      </dgm:t>
    </dgm:pt>
    <dgm:pt modelId="{080F8C53-AA97-41C3-9735-14AE716E8F3E}">
      <dgm:prSet phldrT="[ข้อความ]" custT="1"/>
      <dgm:spPr/>
      <dgm:t>
        <a:bodyPr/>
        <a:lstStyle/>
        <a:p>
          <a:r>
            <a:rPr lang="th-TH" sz="1600" dirty="0"/>
            <a:t>ติดตั้งและทดสอบแอปพลิเคชัน</a:t>
          </a:r>
        </a:p>
      </dgm:t>
    </dgm:pt>
    <dgm:pt modelId="{8D322C76-10E5-45F2-B98C-D75FC970DDD6}" type="parTrans" cxnId="{AE8C7854-D41C-4BB1-885B-2278A9FB5DF0}">
      <dgm:prSet/>
      <dgm:spPr/>
      <dgm:t>
        <a:bodyPr/>
        <a:lstStyle/>
        <a:p>
          <a:endParaRPr lang="th-TH"/>
        </a:p>
      </dgm:t>
    </dgm:pt>
    <dgm:pt modelId="{E2FDCE94-5B49-4E93-A510-C73E9ABBB6E3}" type="sibTrans" cxnId="{AE8C7854-D41C-4BB1-885B-2278A9FB5DF0}">
      <dgm:prSet/>
      <dgm:spPr/>
      <dgm:t>
        <a:bodyPr/>
        <a:lstStyle/>
        <a:p>
          <a:endParaRPr lang="th-TH"/>
        </a:p>
      </dgm:t>
    </dgm:pt>
    <dgm:pt modelId="{8CC21DE4-4ABF-44C2-ABA3-C33528E41763}">
      <dgm:prSet phldrT="[ข้อความ]"/>
      <dgm:spPr/>
      <dgm:t>
        <a:bodyPr/>
        <a:lstStyle/>
        <a:p>
          <a:r>
            <a:rPr lang="th-TH" dirty="0"/>
            <a:t>บันทึกผลและปรับปรุงแก้ไขแอปพลิเคชัน</a:t>
          </a:r>
        </a:p>
      </dgm:t>
    </dgm:pt>
    <dgm:pt modelId="{A419C1CE-C324-45BF-A7F8-3937F5B2B9C2}" type="parTrans" cxnId="{3C66A551-9C81-4953-8960-845B90E8EE30}">
      <dgm:prSet/>
      <dgm:spPr/>
      <dgm:t>
        <a:bodyPr/>
        <a:lstStyle/>
        <a:p>
          <a:endParaRPr lang="th-TH"/>
        </a:p>
      </dgm:t>
    </dgm:pt>
    <dgm:pt modelId="{74461BC0-F550-43A0-8348-455AFCEF8CB1}" type="sibTrans" cxnId="{3C66A551-9C81-4953-8960-845B90E8EE30}">
      <dgm:prSet/>
      <dgm:spPr/>
      <dgm:t>
        <a:bodyPr/>
        <a:lstStyle/>
        <a:p>
          <a:endParaRPr lang="th-TH"/>
        </a:p>
      </dgm:t>
    </dgm:pt>
    <dgm:pt modelId="{9957D64E-F2D0-46E8-A0D3-E90A33518E6A}">
      <dgm:prSet phldrT="[ข้อความ]"/>
      <dgm:spPr/>
      <dgm:t>
        <a:bodyPr/>
        <a:lstStyle/>
        <a:p>
          <a:r>
            <a:rPr lang="th-TH" dirty="0"/>
            <a:t>จัดทำรายงานและสรุปผล</a:t>
          </a:r>
        </a:p>
      </dgm:t>
    </dgm:pt>
    <dgm:pt modelId="{1B6DF51D-2F1A-4AE2-82F7-2F1549E4D657}" type="parTrans" cxnId="{50A22800-0339-415B-8EA1-D4DA1001443A}">
      <dgm:prSet/>
      <dgm:spPr/>
      <dgm:t>
        <a:bodyPr/>
        <a:lstStyle/>
        <a:p>
          <a:endParaRPr lang="th-TH"/>
        </a:p>
      </dgm:t>
    </dgm:pt>
    <dgm:pt modelId="{8752360A-56DE-41C7-B04B-AD7A4B34FBEB}" type="sibTrans" cxnId="{50A22800-0339-415B-8EA1-D4DA1001443A}">
      <dgm:prSet/>
      <dgm:spPr/>
      <dgm:t>
        <a:bodyPr/>
        <a:lstStyle/>
        <a:p>
          <a:endParaRPr lang="th-TH"/>
        </a:p>
      </dgm:t>
    </dgm:pt>
    <dgm:pt modelId="{E341B5FC-94CB-4722-928B-1159D239AEAD}" type="pres">
      <dgm:prSet presAssocID="{4B5F54C4-5012-4728-8C20-155868452FE6}" presName="Name0" presStyleCnt="0">
        <dgm:presLayoutVars>
          <dgm:dir/>
          <dgm:resizeHandles val="exact"/>
        </dgm:presLayoutVars>
      </dgm:prSet>
      <dgm:spPr/>
    </dgm:pt>
    <dgm:pt modelId="{A5727E4A-56A3-487B-A9A9-BF901C98E7A6}" type="pres">
      <dgm:prSet presAssocID="{7A5C30CD-8665-4B8A-A19F-AF68226E4815}" presName="node" presStyleLbl="node1" presStyleIdx="0" presStyleCnt="7">
        <dgm:presLayoutVars>
          <dgm:bulletEnabled val="1"/>
        </dgm:presLayoutVars>
      </dgm:prSet>
      <dgm:spPr/>
    </dgm:pt>
    <dgm:pt modelId="{8190B779-D5C3-4E8E-B48E-C1C342935C65}" type="pres">
      <dgm:prSet presAssocID="{409D664D-18BE-46D5-B164-57DACCE945DF}" presName="sibTrans" presStyleLbl="sibTrans1D1" presStyleIdx="0" presStyleCnt="6"/>
      <dgm:spPr/>
    </dgm:pt>
    <dgm:pt modelId="{153E4117-9976-4AB4-9FBA-71363409ABE1}" type="pres">
      <dgm:prSet presAssocID="{409D664D-18BE-46D5-B164-57DACCE945DF}" presName="connectorText" presStyleLbl="sibTrans1D1" presStyleIdx="0" presStyleCnt="6"/>
      <dgm:spPr/>
    </dgm:pt>
    <dgm:pt modelId="{ACB86DD9-EF1A-4E02-9462-C394804FADDD}" type="pres">
      <dgm:prSet presAssocID="{30112C60-0ACC-40BA-87A4-08A657E11BB0}" presName="node" presStyleLbl="node1" presStyleIdx="1" presStyleCnt="7">
        <dgm:presLayoutVars>
          <dgm:bulletEnabled val="1"/>
        </dgm:presLayoutVars>
      </dgm:prSet>
      <dgm:spPr/>
    </dgm:pt>
    <dgm:pt modelId="{E2A1F1AC-E9E3-47C6-9AA9-33E9F8D5D91B}" type="pres">
      <dgm:prSet presAssocID="{264FA223-B584-4DDF-83AA-53AC11ECACD1}" presName="sibTrans" presStyleLbl="sibTrans1D1" presStyleIdx="1" presStyleCnt="6"/>
      <dgm:spPr/>
    </dgm:pt>
    <dgm:pt modelId="{6FCC3E0B-23CD-4841-A52B-218210EE0067}" type="pres">
      <dgm:prSet presAssocID="{264FA223-B584-4DDF-83AA-53AC11ECACD1}" presName="connectorText" presStyleLbl="sibTrans1D1" presStyleIdx="1" presStyleCnt="6"/>
      <dgm:spPr/>
    </dgm:pt>
    <dgm:pt modelId="{9278B2E1-6FCD-4347-9FD8-6099E194C5EF}" type="pres">
      <dgm:prSet presAssocID="{99211607-68A0-4E91-8231-BB658BA6B309}" presName="node" presStyleLbl="node1" presStyleIdx="2" presStyleCnt="7">
        <dgm:presLayoutVars>
          <dgm:bulletEnabled val="1"/>
        </dgm:presLayoutVars>
      </dgm:prSet>
      <dgm:spPr/>
    </dgm:pt>
    <dgm:pt modelId="{75267721-A343-4E31-A106-9B9ADFAC150F}" type="pres">
      <dgm:prSet presAssocID="{208A3580-637F-4086-8C2B-A2498F49EA0E}" presName="sibTrans" presStyleLbl="sibTrans1D1" presStyleIdx="2" presStyleCnt="6"/>
      <dgm:spPr/>
    </dgm:pt>
    <dgm:pt modelId="{CA49DF56-4254-4840-AC4E-86F14147AC44}" type="pres">
      <dgm:prSet presAssocID="{208A3580-637F-4086-8C2B-A2498F49EA0E}" presName="connectorText" presStyleLbl="sibTrans1D1" presStyleIdx="2" presStyleCnt="6"/>
      <dgm:spPr/>
    </dgm:pt>
    <dgm:pt modelId="{D67501FC-7A5A-4175-A093-8A4AC975A968}" type="pres">
      <dgm:prSet presAssocID="{86C1FBC2-3C5B-4CA2-BB8F-6772F47DBEFB}" presName="node" presStyleLbl="node1" presStyleIdx="3" presStyleCnt="7">
        <dgm:presLayoutVars>
          <dgm:bulletEnabled val="1"/>
        </dgm:presLayoutVars>
      </dgm:prSet>
      <dgm:spPr/>
    </dgm:pt>
    <dgm:pt modelId="{820D2E82-66D1-423C-AD6D-E5865B59BAFE}" type="pres">
      <dgm:prSet presAssocID="{4773F034-6FBE-4385-9664-2C338501F1A3}" presName="sibTrans" presStyleLbl="sibTrans1D1" presStyleIdx="3" presStyleCnt="6"/>
      <dgm:spPr/>
    </dgm:pt>
    <dgm:pt modelId="{BD9B8237-572A-44DC-9659-DB7E162D4A14}" type="pres">
      <dgm:prSet presAssocID="{4773F034-6FBE-4385-9664-2C338501F1A3}" presName="connectorText" presStyleLbl="sibTrans1D1" presStyleIdx="3" presStyleCnt="6"/>
      <dgm:spPr/>
    </dgm:pt>
    <dgm:pt modelId="{F9C3FF15-9D75-4280-9408-CBFDCF88C4DD}" type="pres">
      <dgm:prSet presAssocID="{080F8C53-AA97-41C3-9735-14AE716E8F3E}" presName="node" presStyleLbl="node1" presStyleIdx="4" presStyleCnt="7" custScaleX="111327">
        <dgm:presLayoutVars>
          <dgm:bulletEnabled val="1"/>
        </dgm:presLayoutVars>
      </dgm:prSet>
      <dgm:spPr/>
    </dgm:pt>
    <dgm:pt modelId="{CA432E17-3F73-4990-8941-ED66871233B0}" type="pres">
      <dgm:prSet presAssocID="{E2FDCE94-5B49-4E93-A510-C73E9ABBB6E3}" presName="sibTrans" presStyleLbl="sibTrans1D1" presStyleIdx="4" presStyleCnt="6"/>
      <dgm:spPr/>
    </dgm:pt>
    <dgm:pt modelId="{D799DD4C-B170-4967-AC0E-F949042CD038}" type="pres">
      <dgm:prSet presAssocID="{E2FDCE94-5B49-4E93-A510-C73E9ABBB6E3}" presName="connectorText" presStyleLbl="sibTrans1D1" presStyleIdx="4" presStyleCnt="6"/>
      <dgm:spPr/>
    </dgm:pt>
    <dgm:pt modelId="{BB82E69F-374D-4135-BFA2-F168469213E0}" type="pres">
      <dgm:prSet presAssocID="{8CC21DE4-4ABF-44C2-ABA3-C33528E41763}" presName="node" presStyleLbl="node1" presStyleIdx="5" presStyleCnt="7" custScaleX="97472" custLinFactX="100000" custLinFactY="-38521" custLinFactNeighborX="147339" custLinFactNeighborY="-100000">
        <dgm:presLayoutVars>
          <dgm:bulletEnabled val="1"/>
        </dgm:presLayoutVars>
      </dgm:prSet>
      <dgm:spPr/>
    </dgm:pt>
    <dgm:pt modelId="{FA975CCB-8147-4EF0-A1B8-CE50F57A5BB2}" type="pres">
      <dgm:prSet presAssocID="{74461BC0-F550-43A0-8348-455AFCEF8CB1}" presName="sibTrans" presStyleLbl="sibTrans1D1" presStyleIdx="5" presStyleCnt="6"/>
      <dgm:spPr/>
    </dgm:pt>
    <dgm:pt modelId="{ABD4CED4-055B-4974-8000-D26113B54E4E}" type="pres">
      <dgm:prSet presAssocID="{74461BC0-F550-43A0-8348-455AFCEF8CB1}" presName="connectorText" presStyleLbl="sibTrans1D1" presStyleIdx="5" presStyleCnt="6"/>
      <dgm:spPr/>
    </dgm:pt>
    <dgm:pt modelId="{01C103AC-6E36-4346-A81B-F12F57AABC51}" type="pres">
      <dgm:prSet presAssocID="{9957D64E-F2D0-46E8-A0D3-E90A33518E6A}" presName="node" presStyleLbl="node1" presStyleIdx="6" presStyleCnt="7" custScaleX="111327" custLinFactNeighborX="2030" custLinFactNeighborY="-3752">
        <dgm:presLayoutVars>
          <dgm:bulletEnabled val="1"/>
        </dgm:presLayoutVars>
      </dgm:prSet>
      <dgm:spPr/>
    </dgm:pt>
  </dgm:ptLst>
  <dgm:cxnLst>
    <dgm:cxn modelId="{50A22800-0339-415B-8EA1-D4DA1001443A}" srcId="{4B5F54C4-5012-4728-8C20-155868452FE6}" destId="{9957D64E-F2D0-46E8-A0D3-E90A33518E6A}" srcOrd="6" destOrd="0" parTransId="{1B6DF51D-2F1A-4AE2-82F7-2F1549E4D657}" sibTransId="{8752360A-56DE-41C7-B04B-AD7A4B34FBEB}"/>
    <dgm:cxn modelId="{E77E220B-05BA-4436-A48D-7D20BD6D1DDE}" type="presOf" srcId="{409D664D-18BE-46D5-B164-57DACCE945DF}" destId="{8190B779-D5C3-4E8E-B48E-C1C342935C65}" srcOrd="0" destOrd="0" presId="urn:microsoft.com/office/officeart/2005/8/layout/bProcess3"/>
    <dgm:cxn modelId="{AE7ED513-22A0-42C0-805C-F745A3FE5E65}" type="presOf" srcId="{080F8C53-AA97-41C3-9735-14AE716E8F3E}" destId="{F9C3FF15-9D75-4280-9408-CBFDCF88C4DD}" srcOrd="0" destOrd="0" presId="urn:microsoft.com/office/officeart/2005/8/layout/bProcess3"/>
    <dgm:cxn modelId="{BE80BD16-0CF2-4A7E-BA2E-FB4AC73DD191}" type="presOf" srcId="{208A3580-637F-4086-8C2B-A2498F49EA0E}" destId="{CA49DF56-4254-4840-AC4E-86F14147AC44}" srcOrd="1" destOrd="0" presId="urn:microsoft.com/office/officeart/2005/8/layout/bProcess3"/>
    <dgm:cxn modelId="{491DDF1A-890E-4834-ABCA-CD5A99AE00CE}" type="presOf" srcId="{409D664D-18BE-46D5-B164-57DACCE945DF}" destId="{153E4117-9976-4AB4-9FBA-71363409ABE1}" srcOrd="1" destOrd="0" presId="urn:microsoft.com/office/officeart/2005/8/layout/bProcess3"/>
    <dgm:cxn modelId="{0646D62B-6A29-4709-9214-D7792E5166B2}" type="presOf" srcId="{208A3580-637F-4086-8C2B-A2498F49EA0E}" destId="{75267721-A343-4E31-A106-9B9ADFAC150F}" srcOrd="0" destOrd="0" presId="urn:microsoft.com/office/officeart/2005/8/layout/bProcess3"/>
    <dgm:cxn modelId="{B4A5F638-A33E-49CB-8CE0-798495754CF3}" type="presOf" srcId="{74461BC0-F550-43A0-8348-455AFCEF8CB1}" destId="{ABD4CED4-055B-4974-8000-D26113B54E4E}" srcOrd="1" destOrd="0" presId="urn:microsoft.com/office/officeart/2005/8/layout/bProcess3"/>
    <dgm:cxn modelId="{7600863B-C33F-4D08-9194-D7661E5200E0}" type="presOf" srcId="{8CC21DE4-4ABF-44C2-ABA3-C33528E41763}" destId="{BB82E69F-374D-4135-BFA2-F168469213E0}" srcOrd="0" destOrd="0" presId="urn:microsoft.com/office/officeart/2005/8/layout/bProcess3"/>
    <dgm:cxn modelId="{37BCDA44-1288-44D8-9399-BD8B9C3A3B0C}" type="presOf" srcId="{74461BC0-F550-43A0-8348-455AFCEF8CB1}" destId="{FA975CCB-8147-4EF0-A1B8-CE50F57A5BB2}" srcOrd="0" destOrd="0" presId="urn:microsoft.com/office/officeart/2005/8/layout/bProcess3"/>
    <dgm:cxn modelId="{EC7F5C48-B495-436B-A36E-91EEC2A37761}" type="presOf" srcId="{264FA223-B584-4DDF-83AA-53AC11ECACD1}" destId="{6FCC3E0B-23CD-4841-A52B-218210EE0067}" srcOrd="1" destOrd="0" presId="urn:microsoft.com/office/officeart/2005/8/layout/bProcess3"/>
    <dgm:cxn modelId="{A8EFD149-3CA9-4329-93E5-BDA803EFA371}" type="presOf" srcId="{30112C60-0ACC-40BA-87A4-08A657E11BB0}" destId="{ACB86DD9-EF1A-4E02-9462-C394804FADDD}" srcOrd="0" destOrd="0" presId="urn:microsoft.com/office/officeart/2005/8/layout/bProcess3"/>
    <dgm:cxn modelId="{871A5671-B851-4FF0-979B-3BD6DEC5C1E6}" srcId="{4B5F54C4-5012-4728-8C20-155868452FE6}" destId="{30112C60-0ACC-40BA-87A4-08A657E11BB0}" srcOrd="1" destOrd="0" parTransId="{DE33E6EB-F80D-4105-9085-6720232658FE}" sibTransId="{264FA223-B584-4DDF-83AA-53AC11ECACD1}"/>
    <dgm:cxn modelId="{3C66A551-9C81-4953-8960-845B90E8EE30}" srcId="{4B5F54C4-5012-4728-8C20-155868452FE6}" destId="{8CC21DE4-4ABF-44C2-ABA3-C33528E41763}" srcOrd="5" destOrd="0" parTransId="{A419C1CE-C324-45BF-A7F8-3937F5B2B9C2}" sibTransId="{74461BC0-F550-43A0-8348-455AFCEF8CB1}"/>
    <dgm:cxn modelId="{AE8C7854-D41C-4BB1-885B-2278A9FB5DF0}" srcId="{4B5F54C4-5012-4728-8C20-155868452FE6}" destId="{080F8C53-AA97-41C3-9735-14AE716E8F3E}" srcOrd="4" destOrd="0" parTransId="{8D322C76-10E5-45F2-B98C-D75FC970DDD6}" sibTransId="{E2FDCE94-5B49-4E93-A510-C73E9ABBB6E3}"/>
    <dgm:cxn modelId="{87AD0C55-759E-46E2-A379-088F8ACF1124}" type="presOf" srcId="{99211607-68A0-4E91-8231-BB658BA6B309}" destId="{9278B2E1-6FCD-4347-9FD8-6099E194C5EF}" srcOrd="0" destOrd="0" presId="urn:microsoft.com/office/officeart/2005/8/layout/bProcess3"/>
    <dgm:cxn modelId="{DA3D9C79-94BD-415D-85D5-9BC678E16A08}" srcId="{4B5F54C4-5012-4728-8C20-155868452FE6}" destId="{99211607-68A0-4E91-8231-BB658BA6B309}" srcOrd="2" destOrd="0" parTransId="{D22E1A2C-551A-40DA-9EB2-DAA4C2D1AA73}" sibTransId="{208A3580-637F-4086-8C2B-A2498F49EA0E}"/>
    <dgm:cxn modelId="{6AFF777D-716B-4258-93BA-A0F6D611D659}" type="presOf" srcId="{4773F034-6FBE-4385-9664-2C338501F1A3}" destId="{820D2E82-66D1-423C-AD6D-E5865B59BAFE}" srcOrd="0" destOrd="0" presId="urn:microsoft.com/office/officeart/2005/8/layout/bProcess3"/>
    <dgm:cxn modelId="{2D7EC37F-4C43-4123-B2D6-0400AF563C75}" type="presOf" srcId="{E2FDCE94-5B49-4E93-A510-C73E9ABBB6E3}" destId="{CA432E17-3F73-4990-8941-ED66871233B0}" srcOrd="0" destOrd="0" presId="urn:microsoft.com/office/officeart/2005/8/layout/bProcess3"/>
    <dgm:cxn modelId="{A90327A1-B0FB-4C9A-956F-48CC72E21755}" srcId="{4B5F54C4-5012-4728-8C20-155868452FE6}" destId="{7A5C30CD-8665-4B8A-A19F-AF68226E4815}" srcOrd="0" destOrd="0" parTransId="{D0DF768B-CD7F-4927-8164-E7334FA2AA77}" sibTransId="{409D664D-18BE-46D5-B164-57DACCE945DF}"/>
    <dgm:cxn modelId="{794CD3A4-45CA-4227-935C-4CF901EA52EC}" srcId="{4B5F54C4-5012-4728-8C20-155868452FE6}" destId="{86C1FBC2-3C5B-4CA2-BB8F-6772F47DBEFB}" srcOrd="3" destOrd="0" parTransId="{6266D5CD-EF3A-4B96-8774-0EBA0C2B932A}" sibTransId="{4773F034-6FBE-4385-9664-2C338501F1A3}"/>
    <dgm:cxn modelId="{E1AE48B9-BE77-4EE9-817C-D245430BF456}" type="presOf" srcId="{7A5C30CD-8665-4B8A-A19F-AF68226E4815}" destId="{A5727E4A-56A3-487B-A9A9-BF901C98E7A6}" srcOrd="0" destOrd="0" presId="urn:microsoft.com/office/officeart/2005/8/layout/bProcess3"/>
    <dgm:cxn modelId="{47169FBC-90AB-41B5-B154-078B04D94758}" type="presOf" srcId="{4B5F54C4-5012-4728-8C20-155868452FE6}" destId="{E341B5FC-94CB-4722-928B-1159D239AEAD}" srcOrd="0" destOrd="0" presId="urn:microsoft.com/office/officeart/2005/8/layout/bProcess3"/>
    <dgm:cxn modelId="{645921CC-9129-4952-AEE3-367D8CABA58E}" type="presOf" srcId="{264FA223-B584-4DDF-83AA-53AC11ECACD1}" destId="{E2A1F1AC-E9E3-47C6-9AA9-33E9F8D5D91B}" srcOrd="0" destOrd="0" presId="urn:microsoft.com/office/officeart/2005/8/layout/bProcess3"/>
    <dgm:cxn modelId="{6E5419D3-2F54-4292-B10B-6E1BDB7B4C04}" type="presOf" srcId="{4773F034-6FBE-4385-9664-2C338501F1A3}" destId="{BD9B8237-572A-44DC-9659-DB7E162D4A14}" srcOrd="1" destOrd="0" presId="urn:microsoft.com/office/officeart/2005/8/layout/bProcess3"/>
    <dgm:cxn modelId="{D0C026DE-5D2B-4B29-8C22-9981CADB7C0B}" type="presOf" srcId="{E2FDCE94-5B49-4E93-A510-C73E9ABBB6E3}" destId="{D799DD4C-B170-4967-AC0E-F949042CD038}" srcOrd="1" destOrd="0" presId="urn:microsoft.com/office/officeart/2005/8/layout/bProcess3"/>
    <dgm:cxn modelId="{5E99D2EB-2CF0-474C-AE99-32B0F7B034D9}" type="presOf" srcId="{9957D64E-F2D0-46E8-A0D3-E90A33518E6A}" destId="{01C103AC-6E36-4346-A81B-F12F57AABC51}" srcOrd="0" destOrd="0" presId="urn:microsoft.com/office/officeart/2005/8/layout/bProcess3"/>
    <dgm:cxn modelId="{8C20B8F4-8946-401C-8255-45FD88D69906}" type="presOf" srcId="{86C1FBC2-3C5B-4CA2-BB8F-6772F47DBEFB}" destId="{D67501FC-7A5A-4175-A093-8A4AC975A968}" srcOrd="0" destOrd="0" presId="urn:microsoft.com/office/officeart/2005/8/layout/bProcess3"/>
    <dgm:cxn modelId="{21B7FF6C-DF9B-494C-B16C-843628956C66}" type="presParOf" srcId="{E341B5FC-94CB-4722-928B-1159D239AEAD}" destId="{A5727E4A-56A3-487B-A9A9-BF901C98E7A6}" srcOrd="0" destOrd="0" presId="urn:microsoft.com/office/officeart/2005/8/layout/bProcess3"/>
    <dgm:cxn modelId="{40027304-EA4A-4821-B970-2B5E311E910A}" type="presParOf" srcId="{E341B5FC-94CB-4722-928B-1159D239AEAD}" destId="{8190B779-D5C3-4E8E-B48E-C1C342935C65}" srcOrd="1" destOrd="0" presId="urn:microsoft.com/office/officeart/2005/8/layout/bProcess3"/>
    <dgm:cxn modelId="{26E7A3D7-655A-4951-AB5C-45DD30C998A1}" type="presParOf" srcId="{8190B779-D5C3-4E8E-B48E-C1C342935C65}" destId="{153E4117-9976-4AB4-9FBA-71363409ABE1}" srcOrd="0" destOrd="0" presId="urn:microsoft.com/office/officeart/2005/8/layout/bProcess3"/>
    <dgm:cxn modelId="{F4A0757C-DF19-4ADE-90FF-B3BAA95E64E3}" type="presParOf" srcId="{E341B5FC-94CB-4722-928B-1159D239AEAD}" destId="{ACB86DD9-EF1A-4E02-9462-C394804FADDD}" srcOrd="2" destOrd="0" presId="urn:microsoft.com/office/officeart/2005/8/layout/bProcess3"/>
    <dgm:cxn modelId="{42DEBABE-CE04-412D-8205-8FDCC7234E88}" type="presParOf" srcId="{E341B5FC-94CB-4722-928B-1159D239AEAD}" destId="{E2A1F1AC-E9E3-47C6-9AA9-33E9F8D5D91B}" srcOrd="3" destOrd="0" presId="urn:microsoft.com/office/officeart/2005/8/layout/bProcess3"/>
    <dgm:cxn modelId="{68A65CAB-7DA6-467E-AB92-090F1D58EFBC}" type="presParOf" srcId="{E2A1F1AC-E9E3-47C6-9AA9-33E9F8D5D91B}" destId="{6FCC3E0B-23CD-4841-A52B-218210EE0067}" srcOrd="0" destOrd="0" presId="urn:microsoft.com/office/officeart/2005/8/layout/bProcess3"/>
    <dgm:cxn modelId="{105C2301-2D06-47AA-B9AB-6E4ED90EBE82}" type="presParOf" srcId="{E341B5FC-94CB-4722-928B-1159D239AEAD}" destId="{9278B2E1-6FCD-4347-9FD8-6099E194C5EF}" srcOrd="4" destOrd="0" presId="urn:microsoft.com/office/officeart/2005/8/layout/bProcess3"/>
    <dgm:cxn modelId="{EB878B33-EC72-4B8E-B5EB-4D0E01D20210}" type="presParOf" srcId="{E341B5FC-94CB-4722-928B-1159D239AEAD}" destId="{75267721-A343-4E31-A106-9B9ADFAC150F}" srcOrd="5" destOrd="0" presId="urn:microsoft.com/office/officeart/2005/8/layout/bProcess3"/>
    <dgm:cxn modelId="{6AC76563-6E44-4D01-B55B-A56647B4E99D}" type="presParOf" srcId="{75267721-A343-4E31-A106-9B9ADFAC150F}" destId="{CA49DF56-4254-4840-AC4E-86F14147AC44}" srcOrd="0" destOrd="0" presId="urn:microsoft.com/office/officeart/2005/8/layout/bProcess3"/>
    <dgm:cxn modelId="{E1616BB0-B0E3-4BDE-A0DA-8F9AD3242780}" type="presParOf" srcId="{E341B5FC-94CB-4722-928B-1159D239AEAD}" destId="{D67501FC-7A5A-4175-A093-8A4AC975A968}" srcOrd="6" destOrd="0" presId="urn:microsoft.com/office/officeart/2005/8/layout/bProcess3"/>
    <dgm:cxn modelId="{DE5C7D24-74D4-44DF-9E9E-871953EE049E}" type="presParOf" srcId="{E341B5FC-94CB-4722-928B-1159D239AEAD}" destId="{820D2E82-66D1-423C-AD6D-E5865B59BAFE}" srcOrd="7" destOrd="0" presId="urn:microsoft.com/office/officeart/2005/8/layout/bProcess3"/>
    <dgm:cxn modelId="{D74A73BD-E3A1-4385-9DFE-30C82DB79185}" type="presParOf" srcId="{820D2E82-66D1-423C-AD6D-E5865B59BAFE}" destId="{BD9B8237-572A-44DC-9659-DB7E162D4A14}" srcOrd="0" destOrd="0" presId="urn:microsoft.com/office/officeart/2005/8/layout/bProcess3"/>
    <dgm:cxn modelId="{B4161925-3E51-4795-9B16-FDB3B58D1C4C}" type="presParOf" srcId="{E341B5FC-94CB-4722-928B-1159D239AEAD}" destId="{F9C3FF15-9D75-4280-9408-CBFDCF88C4DD}" srcOrd="8" destOrd="0" presId="urn:microsoft.com/office/officeart/2005/8/layout/bProcess3"/>
    <dgm:cxn modelId="{5BDA67FA-FEA7-4A9F-9939-8DD50223AE20}" type="presParOf" srcId="{E341B5FC-94CB-4722-928B-1159D239AEAD}" destId="{CA432E17-3F73-4990-8941-ED66871233B0}" srcOrd="9" destOrd="0" presId="urn:microsoft.com/office/officeart/2005/8/layout/bProcess3"/>
    <dgm:cxn modelId="{0BCA345C-DECA-4269-87B9-92F9AC085A04}" type="presParOf" srcId="{CA432E17-3F73-4990-8941-ED66871233B0}" destId="{D799DD4C-B170-4967-AC0E-F949042CD038}" srcOrd="0" destOrd="0" presId="urn:microsoft.com/office/officeart/2005/8/layout/bProcess3"/>
    <dgm:cxn modelId="{F918D245-A60F-4FEA-97AB-729D4DA00CBD}" type="presParOf" srcId="{E341B5FC-94CB-4722-928B-1159D239AEAD}" destId="{BB82E69F-374D-4135-BFA2-F168469213E0}" srcOrd="10" destOrd="0" presId="urn:microsoft.com/office/officeart/2005/8/layout/bProcess3"/>
    <dgm:cxn modelId="{1C16CEA5-6FFB-4EDF-ABFA-AE77B85CDF4F}" type="presParOf" srcId="{E341B5FC-94CB-4722-928B-1159D239AEAD}" destId="{FA975CCB-8147-4EF0-A1B8-CE50F57A5BB2}" srcOrd="11" destOrd="0" presId="urn:microsoft.com/office/officeart/2005/8/layout/bProcess3"/>
    <dgm:cxn modelId="{ADCC34D4-F5EE-465B-B2B3-E5519E86E559}" type="presParOf" srcId="{FA975CCB-8147-4EF0-A1B8-CE50F57A5BB2}" destId="{ABD4CED4-055B-4974-8000-D26113B54E4E}" srcOrd="0" destOrd="0" presId="urn:microsoft.com/office/officeart/2005/8/layout/bProcess3"/>
    <dgm:cxn modelId="{DAA90AE2-D5E6-42FF-8501-2B7BD99B5539}" type="presParOf" srcId="{E341B5FC-94CB-4722-928B-1159D239AEAD}" destId="{01C103AC-6E36-4346-A81B-F12F57AABC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B1E7D-6292-41FD-ADDA-C278D5D6FC1D}">
      <dsp:nvSpPr>
        <dsp:cNvPr id="0" name=""/>
        <dsp:cNvSpPr/>
      </dsp:nvSpPr>
      <dsp:spPr>
        <a:xfrm>
          <a:off x="-6125176" y="-989325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5813A-9402-4BEA-9896-31640D5325FA}">
      <dsp:nvSpPr>
        <dsp:cNvPr id="0" name=""/>
        <dsp:cNvSpPr/>
      </dsp:nvSpPr>
      <dsp:spPr>
        <a:xfrm>
          <a:off x="752110" y="489952"/>
          <a:ext cx="8392615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700" kern="1200" dirty="0"/>
            <a:t>ฟังก์ชันการทำงานของระบบ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 dirty="0"/>
            <a:t>มีระบบฐานข้อมูลเก็บข้อมูล และ สามารถทำงานบนเว็บไซต์และอุปกรณ์เคลื่อนที่ได้</a:t>
          </a:r>
        </a:p>
      </dsp:txBody>
      <dsp:txXfrm>
        <a:off x="752110" y="489952"/>
        <a:ext cx="8392615" cy="1083733"/>
      </dsp:txXfrm>
    </dsp:sp>
    <dsp:sp modelId="{B2828CF5-1691-4387-B47C-DC013F520ADB}">
      <dsp:nvSpPr>
        <dsp:cNvPr id="0" name=""/>
        <dsp:cNvSpPr/>
      </dsp:nvSpPr>
      <dsp:spPr>
        <a:xfrm>
          <a:off x="74777" y="354485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16E32-7BEB-4CA6-9237-048DF60D8CBE}">
      <dsp:nvSpPr>
        <dsp:cNvPr id="0" name=""/>
        <dsp:cNvSpPr/>
      </dsp:nvSpPr>
      <dsp:spPr>
        <a:xfrm>
          <a:off x="1163805" y="1955755"/>
          <a:ext cx="7998678" cy="108373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ฟังก์ชันการทำงานของผู้ใช้ </a:t>
          </a:r>
          <a:r>
            <a:rPr lang="en-US" sz="2400" kern="1200" dirty="0">
              <a:cs typeface="+mn-cs"/>
            </a:rPr>
            <a:t>(</a:t>
          </a:r>
          <a:r>
            <a:rPr lang="th-TH" sz="2400" kern="1200" dirty="0">
              <a:cs typeface="+mn-cs"/>
            </a:rPr>
            <a:t>ผู้ดูแลระบบ</a:t>
          </a:r>
          <a:r>
            <a:rPr lang="en-US" sz="2400" kern="1200" dirty="0">
              <a:cs typeface="+mn-cs"/>
            </a:rPr>
            <a:t>)</a:t>
          </a:r>
          <a:endParaRPr lang="th-TH" sz="2400" kern="1200" dirty="0"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400" kern="1200" dirty="0"/>
            <a:t>สามารถแก้ไขห้องพูดคุย ลบความคิดเห็นที่ไม่เหมาะสม และ อ่านข้อเสนอแนะได้</a:t>
          </a:r>
        </a:p>
      </dsp:txBody>
      <dsp:txXfrm>
        <a:off x="1163805" y="1955755"/>
        <a:ext cx="7998678" cy="1083733"/>
      </dsp:txXfrm>
    </dsp:sp>
    <dsp:sp modelId="{E8A0FE2A-06A7-48B9-9CD2-EA259575AD87}">
      <dsp:nvSpPr>
        <dsp:cNvPr id="0" name=""/>
        <dsp:cNvSpPr/>
      </dsp:nvSpPr>
      <dsp:spPr>
        <a:xfrm>
          <a:off x="486474" y="1820289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A78C-D19C-40AC-9E22-2C756936E80C}">
      <dsp:nvSpPr>
        <dsp:cNvPr id="0" name=""/>
        <dsp:cNvSpPr/>
      </dsp:nvSpPr>
      <dsp:spPr>
        <a:xfrm>
          <a:off x="734318" y="3276570"/>
          <a:ext cx="8392615" cy="214209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>
              <a:cs typeface="+mn-cs"/>
            </a:rPr>
            <a:t>ฟังก์ชันการทำงานของผู้ใช้ </a:t>
          </a:r>
          <a:r>
            <a:rPr lang="en-US" sz="2000" kern="1200" dirty="0">
              <a:cs typeface="+mn-cs"/>
            </a:rPr>
            <a:t>(</a:t>
          </a:r>
          <a:r>
            <a:rPr lang="th-TH" sz="2000" kern="1200" dirty="0">
              <a:cs typeface="+mn-cs"/>
            </a:rPr>
            <a:t>นิสิตผู้ใช้งาน</a:t>
          </a:r>
          <a:r>
            <a:rPr lang="en-US" sz="2000" kern="1200" dirty="0">
              <a:cs typeface="+mn-cs"/>
            </a:rPr>
            <a:t>)</a:t>
          </a:r>
          <a:endParaRPr lang="th-TH" sz="2000" kern="1200" dirty="0"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>
              <a:cs typeface="+mn-cs"/>
            </a:rPr>
            <a:t>สามารถสร้างกระทู้และแสดงความคิดเห็นบนกระทู้ได้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>
              <a:cs typeface="+mn-cs"/>
            </a:rPr>
            <a:t>สามารถกดถูกใจและรายงานกระทู้และความคิดเห็นได้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>
              <a:cs typeface="+mn-cs"/>
            </a:rPr>
            <a:t>สามารถกดติดตามกระทู้และผู้ใช้อื่นเพื่อรับการแจ้งเตือนเมื่อมีการแสดงความคิดเห็น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>
              <a:cs typeface="+mn-cs"/>
            </a:rPr>
            <a:t>สามารถส่งข้อความส่วนตัวถึงผู้อื่นได้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h-TH" sz="2000" kern="1200" dirty="0">
            <a:cs typeface="+mn-cs"/>
          </a:endParaRPr>
        </a:p>
      </dsp:txBody>
      <dsp:txXfrm>
        <a:off x="734318" y="3276570"/>
        <a:ext cx="8392615" cy="2142096"/>
      </dsp:txXfrm>
    </dsp:sp>
    <dsp:sp modelId="{23E07E4A-B9AD-45B2-97AE-DEA7CBB1F5FB}">
      <dsp:nvSpPr>
        <dsp:cNvPr id="0" name=""/>
        <dsp:cNvSpPr/>
      </dsp:nvSpPr>
      <dsp:spPr>
        <a:xfrm>
          <a:off x="57031" y="3694456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0A103-748C-4A3C-8E1F-8E089D42558D}">
      <dsp:nvSpPr>
        <dsp:cNvPr id="0" name=""/>
        <dsp:cNvSpPr/>
      </dsp:nvSpPr>
      <dsp:spPr>
        <a:xfrm>
          <a:off x="2972" y="2727"/>
          <a:ext cx="2898654" cy="1159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ฮาร์ดแวร์</a:t>
          </a:r>
        </a:p>
      </dsp:txBody>
      <dsp:txXfrm>
        <a:off x="2972" y="2727"/>
        <a:ext cx="2898654" cy="1159461"/>
      </dsp:txXfrm>
    </dsp:sp>
    <dsp:sp modelId="{7B116ACB-5479-4035-920B-E17889148694}">
      <dsp:nvSpPr>
        <dsp:cNvPr id="0" name=""/>
        <dsp:cNvSpPr/>
      </dsp:nvSpPr>
      <dsp:spPr>
        <a:xfrm>
          <a:off x="2972" y="1162189"/>
          <a:ext cx="2898654" cy="26791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/>
            <a:t>โน้ตบุ๊กคอมพิวเตอร์รุ่น </a:t>
          </a:r>
          <a:r>
            <a:rPr lang="en-US" sz="1800" kern="1200" dirty="0"/>
            <a:t>Acer Nitro 5 AN515-52-5069</a:t>
          </a:r>
          <a:endParaRPr lang="th-TH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000" kern="1200" dirty="0"/>
            <a:t>สมาร์ทโฟนรุ่น </a:t>
          </a:r>
          <a:r>
            <a:rPr lang="en-US" sz="1800" kern="1200" dirty="0"/>
            <a:t>Samsung Galaxy A</a:t>
          </a:r>
          <a:r>
            <a:rPr lang="th-TH" sz="2400" kern="1200" dirty="0">
              <a:latin typeface="+mn-lt"/>
            </a:rPr>
            <a:t>01</a:t>
          </a:r>
          <a:r>
            <a:rPr lang="th-TH" sz="2400" kern="1200" dirty="0"/>
            <a:t> ระบบ</a:t>
          </a:r>
          <a:r>
            <a:rPr lang="en-US" sz="1800" kern="1200" dirty="0"/>
            <a:t>Android 10 </a:t>
          </a:r>
          <a:endParaRPr lang="th-TH" sz="1800" kern="1200" dirty="0"/>
        </a:p>
      </dsp:txBody>
      <dsp:txXfrm>
        <a:off x="2972" y="1162189"/>
        <a:ext cx="2898654" cy="2679120"/>
      </dsp:txXfrm>
    </dsp:sp>
    <dsp:sp modelId="{601CF110-A2E3-4597-8364-7D365D2485AD}">
      <dsp:nvSpPr>
        <dsp:cNvPr id="0" name=""/>
        <dsp:cNvSpPr/>
      </dsp:nvSpPr>
      <dsp:spPr>
        <a:xfrm>
          <a:off x="3307439" y="2727"/>
          <a:ext cx="2898654" cy="1159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ซอฟต์แวร์ </a:t>
          </a:r>
        </a:p>
      </dsp:txBody>
      <dsp:txXfrm>
        <a:off x="3307439" y="2727"/>
        <a:ext cx="2898654" cy="1159461"/>
      </dsp:txXfrm>
    </dsp:sp>
    <dsp:sp modelId="{B173D8DB-78ED-4AC0-965C-3AEBB8EC2357}">
      <dsp:nvSpPr>
        <dsp:cNvPr id="0" name=""/>
        <dsp:cNvSpPr/>
      </dsp:nvSpPr>
      <dsp:spPr>
        <a:xfrm>
          <a:off x="3307439" y="1162189"/>
          <a:ext cx="2898654" cy="26791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Ionic Framework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Visual Studio Code 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Microsoft SQL Server</a:t>
          </a:r>
          <a:endParaRPr lang="th-TH" sz="2000" kern="1200" dirty="0"/>
        </a:p>
      </dsp:txBody>
      <dsp:txXfrm>
        <a:off x="3307439" y="1162189"/>
        <a:ext cx="2898654" cy="2679120"/>
      </dsp:txXfrm>
    </dsp:sp>
    <dsp:sp modelId="{506E5A7C-3F8D-4D51-8E1D-84D5900523C3}">
      <dsp:nvSpPr>
        <dsp:cNvPr id="0" name=""/>
        <dsp:cNvSpPr/>
      </dsp:nvSpPr>
      <dsp:spPr>
        <a:xfrm>
          <a:off x="6611905" y="2727"/>
          <a:ext cx="2898654" cy="1159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ภาษาที่ใช้พัฒนา</a:t>
          </a:r>
        </a:p>
      </dsp:txBody>
      <dsp:txXfrm>
        <a:off x="6611905" y="2727"/>
        <a:ext cx="2898654" cy="1159461"/>
      </dsp:txXfrm>
    </dsp:sp>
    <dsp:sp modelId="{C36004B1-C06F-493F-B5F6-D5CA1EB9DA99}">
      <dsp:nvSpPr>
        <dsp:cNvPr id="0" name=""/>
        <dsp:cNvSpPr/>
      </dsp:nvSpPr>
      <dsp:spPr>
        <a:xfrm>
          <a:off x="6611905" y="1162189"/>
          <a:ext cx="2898654" cy="26791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JavaScript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Node JS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HTML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PHP</a:t>
          </a:r>
          <a:endParaRPr lang="th-T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CSS</a:t>
          </a:r>
          <a:endParaRPr lang="th-TH" sz="2000" kern="1200" dirty="0"/>
        </a:p>
      </dsp:txBody>
      <dsp:txXfrm>
        <a:off x="6611905" y="1162189"/>
        <a:ext cx="2898654" cy="267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0B779-D5C3-4E8E-B48E-C1C342935C65}">
      <dsp:nvSpPr>
        <dsp:cNvPr id="0" name=""/>
        <dsp:cNvSpPr/>
      </dsp:nvSpPr>
      <dsp:spPr>
        <a:xfrm>
          <a:off x="2062087" y="600419"/>
          <a:ext cx="442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03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2271290" y="643773"/>
        <a:ext cx="23631" cy="4730"/>
      </dsp:txXfrm>
    </dsp:sp>
    <dsp:sp modelId="{A5727E4A-56A3-487B-A9A9-BF901C98E7A6}">
      <dsp:nvSpPr>
        <dsp:cNvPr id="0" name=""/>
        <dsp:cNvSpPr/>
      </dsp:nvSpPr>
      <dsp:spPr>
        <a:xfrm>
          <a:off x="8939" y="29655"/>
          <a:ext cx="2054947" cy="1232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ศึกษาค้นคว้าเกี่ยวกับภาษา</a:t>
          </a:r>
          <a:r>
            <a:rPr lang="en-US" sz="1600" kern="1200" dirty="0"/>
            <a:t> HTML,</a:t>
          </a:r>
          <a:r>
            <a:rPr lang="th-TH" sz="1600" kern="1200" dirty="0"/>
            <a:t> </a:t>
          </a:r>
          <a:r>
            <a:rPr lang="en-US" sz="1600" kern="1200" dirty="0"/>
            <a:t>JavaScript,</a:t>
          </a:r>
          <a:r>
            <a:rPr lang="th-TH" sz="1600" kern="1200" dirty="0"/>
            <a:t> </a:t>
          </a:r>
          <a:r>
            <a:rPr lang="en-US" sz="1600" kern="1200" dirty="0"/>
            <a:t>CSS,</a:t>
          </a:r>
          <a:r>
            <a:rPr lang="th-TH" sz="1600" kern="1200" dirty="0"/>
            <a:t> </a:t>
          </a:r>
          <a:r>
            <a:rPr lang="en-US" sz="1600" kern="1200" dirty="0"/>
            <a:t>PHP</a:t>
          </a:r>
          <a:endParaRPr lang="th-TH" sz="1600" kern="1200" dirty="0"/>
        </a:p>
      </dsp:txBody>
      <dsp:txXfrm>
        <a:off x="8939" y="29655"/>
        <a:ext cx="2054947" cy="1232968"/>
      </dsp:txXfrm>
    </dsp:sp>
    <dsp:sp modelId="{E2A1F1AC-E9E3-47C6-9AA9-33E9F8D5D91B}">
      <dsp:nvSpPr>
        <dsp:cNvPr id="0" name=""/>
        <dsp:cNvSpPr/>
      </dsp:nvSpPr>
      <dsp:spPr>
        <a:xfrm>
          <a:off x="4589672" y="600419"/>
          <a:ext cx="442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037" y="45720"/>
              </a:lnTo>
            </a:path>
          </a:pathLst>
        </a:custGeom>
        <a:noFill/>
        <a:ln w="635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4798875" y="643773"/>
        <a:ext cx="23631" cy="4730"/>
      </dsp:txXfrm>
    </dsp:sp>
    <dsp:sp modelId="{ACB86DD9-EF1A-4E02-9462-C394804FADDD}">
      <dsp:nvSpPr>
        <dsp:cNvPr id="0" name=""/>
        <dsp:cNvSpPr/>
      </dsp:nvSpPr>
      <dsp:spPr>
        <a:xfrm>
          <a:off x="2536525" y="29655"/>
          <a:ext cx="2054947" cy="1232968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ศึกษาค้นคว้าเกี่ยวกับการออกแบบระบบฐานข้อมูล </a:t>
          </a:r>
          <a:r>
            <a:rPr lang="en-US" sz="1600" kern="1200" dirty="0"/>
            <a:t>User Interface</a:t>
          </a:r>
          <a:r>
            <a:rPr lang="th-TH" sz="1600" kern="1200" dirty="0"/>
            <a:t> และ</a:t>
          </a:r>
          <a:r>
            <a:rPr lang="en-US" sz="1600" kern="1200" dirty="0"/>
            <a:t>User Experience</a:t>
          </a:r>
          <a:r>
            <a:rPr lang="th-TH" sz="1600" kern="1200" dirty="0"/>
            <a:t>  </a:t>
          </a:r>
        </a:p>
      </dsp:txBody>
      <dsp:txXfrm>
        <a:off x="2536525" y="29655"/>
        <a:ext cx="2054947" cy="1232968"/>
      </dsp:txXfrm>
    </dsp:sp>
    <dsp:sp modelId="{75267721-A343-4E31-A106-9B9ADFAC150F}">
      <dsp:nvSpPr>
        <dsp:cNvPr id="0" name=""/>
        <dsp:cNvSpPr/>
      </dsp:nvSpPr>
      <dsp:spPr>
        <a:xfrm>
          <a:off x="1036413" y="1260823"/>
          <a:ext cx="5055171" cy="442037"/>
        </a:xfrm>
        <a:custGeom>
          <a:avLst/>
          <a:gdLst/>
          <a:ahLst/>
          <a:cxnLst/>
          <a:rect l="0" t="0" r="0" b="0"/>
          <a:pathLst>
            <a:path>
              <a:moveTo>
                <a:pt x="5055171" y="0"/>
              </a:moveTo>
              <a:lnTo>
                <a:pt x="5055171" y="238118"/>
              </a:lnTo>
              <a:lnTo>
                <a:pt x="0" y="238118"/>
              </a:lnTo>
              <a:lnTo>
                <a:pt x="0" y="442037"/>
              </a:lnTo>
            </a:path>
          </a:pathLst>
        </a:custGeom>
        <a:noFill/>
        <a:ln w="635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437068" y="1479477"/>
        <a:ext cx="253860" cy="4730"/>
      </dsp:txXfrm>
    </dsp:sp>
    <dsp:sp modelId="{9278B2E1-6FCD-4347-9FD8-6099E194C5EF}">
      <dsp:nvSpPr>
        <dsp:cNvPr id="0" name=""/>
        <dsp:cNvSpPr/>
      </dsp:nvSpPr>
      <dsp:spPr>
        <a:xfrm>
          <a:off x="5064110" y="29655"/>
          <a:ext cx="2054947" cy="1232968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ออกแบบฐานข้อมูล </a:t>
          </a:r>
          <a:r>
            <a:rPr lang="en-US" sz="1900" kern="1200" dirty="0"/>
            <a:t>User Interface</a:t>
          </a:r>
          <a:r>
            <a:rPr lang="th-TH" sz="1900" kern="1200" dirty="0"/>
            <a:t> และ </a:t>
          </a:r>
          <a:r>
            <a:rPr lang="en-US" sz="1900" kern="1200" dirty="0"/>
            <a:t>User Experience</a:t>
          </a:r>
          <a:r>
            <a:rPr lang="th-TH" sz="1900" kern="1200" dirty="0"/>
            <a:t> </a:t>
          </a:r>
        </a:p>
      </dsp:txBody>
      <dsp:txXfrm>
        <a:off x="5064110" y="29655"/>
        <a:ext cx="2054947" cy="1232968"/>
      </dsp:txXfrm>
    </dsp:sp>
    <dsp:sp modelId="{820D2E82-66D1-423C-AD6D-E5865B59BAFE}">
      <dsp:nvSpPr>
        <dsp:cNvPr id="0" name=""/>
        <dsp:cNvSpPr/>
      </dsp:nvSpPr>
      <dsp:spPr>
        <a:xfrm>
          <a:off x="2062087" y="2306026"/>
          <a:ext cx="442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037" y="45720"/>
              </a:lnTo>
            </a:path>
          </a:pathLst>
        </a:custGeom>
        <a:noFill/>
        <a:ln w="635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2271290" y="2349380"/>
        <a:ext cx="23631" cy="4730"/>
      </dsp:txXfrm>
    </dsp:sp>
    <dsp:sp modelId="{D67501FC-7A5A-4175-A093-8A4AC975A968}">
      <dsp:nvSpPr>
        <dsp:cNvPr id="0" name=""/>
        <dsp:cNvSpPr/>
      </dsp:nvSpPr>
      <dsp:spPr>
        <a:xfrm>
          <a:off x="8939" y="1735261"/>
          <a:ext cx="2054947" cy="1232968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b="0" kern="1200" dirty="0"/>
            <a:t>พัฒนาแอปพลิเคชัน</a:t>
          </a:r>
        </a:p>
      </dsp:txBody>
      <dsp:txXfrm>
        <a:off x="8939" y="1735261"/>
        <a:ext cx="2054947" cy="1232968"/>
      </dsp:txXfrm>
    </dsp:sp>
    <dsp:sp modelId="{CA432E17-3F73-4990-8941-ED66871233B0}">
      <dsp:nvSpPr>
        <dsp:cNvPr id="0" name=""/>
        <dsp:cNvSpPr/>
      </dsp:nvSpPr>
      <dsp:spPr>
        <a:xfrm>
          <a:off x="4822436" y="2303712"/>
          <a:ext cx="2367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033"/>
              </a:moveTo>
              <a:lnTo>
                <a:pt x="135494" y="48033"/>
              </a:lnTo>
              <a:lnTo>
                <a:pt x="135494" y="45720"/>
              </a:lnTo>
              <a:lnTo>
                <a:pt x="236789" y="45720"/>
              </a:lnTo>
            </a:path>
          </a:pathLst>
        </a:custGeom>
        <a:noFill/>
        <a:ln w="635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4934146" y="2347066"/>
        <a:ext cx="13369" cy="4730"/>
      </dsp:txXfrm>
    </dsp:sp>
    <dsp:sp modelId="{F9C3FF15-9D75-4280-9408-CBFDCF88C4DD}">
      <dsp:nvSpPr>
        <dsp:cNvPr id="0" name=""/>
        <dsp:cNvSpPr/>
      </dsp:nvSpPr>
      <dsp:spPr>
        <a:xfrm>
          <a:off x="2536525" y="1735261"/>
          <a:ext cx="2287711" cy="1232968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ติดตั้งและทดสอบแอปพลิเคชัน</a:t>
          </a:r>
        </a:p>
      </dsp:txBody>
      <dsp:txXfrm>
        <a:off x="2536525" y="1735261"/>
        <a:ext cx="2287711" cy="1232968"/>
      </dsp:txXfrm>
    </dsp:sp>
    <dsp:sp modelId="{FA975CCB-8147-4EF0-A1B8-CE50F57A5BB2}">
      <dsp:nvSpPr>
        <dsp:cNvPr id="0" name=""/>
        <dsp:cNvSpPr/>
      </dsp:nvSpPr>
      <dsp:spPr>
        <a:xfrm>
          <a:off x="3670147" y="2964116"/>
          <a:ext cx="2422978" cy="398090"/>
        </a:xfrm>
        <a:custGeom>
          <a:avLst/>
          <a:gdLst/>
          <a:ahLst/>
          <a:cxnLst/>
          <a:rect l="0" t="0" r="0" b="0"/>
          <a:pathLst>
            <a:path>
              <a:moveTo>
                <a:pt x="2422978" y="0"/>
              </a:moveTo>
              <a:lnTo>
                <a:pt x="2422978" y="216145"/>
              </a:lnTo>
              <a:lnTo>
                <a:pt x="0" y="216145"/>
              </a:lnTo>
              <a:lnTo>
                <a:pt x="0" y="398090"/>
              </a:lnTo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4820121" y="3160796"/>
        <a:ext cx="123030" cy="4730"/>
      </dsp:txXfrm>
    </dsp:sp>
    <dsp:sp modelId="{BB82E69F-374D-4135-BFA2-F168469213E0}">
      <dsp:nvSpPr>
        <dsp:cNvPr id="0" name=""/>
        <dsp:cNvSpPr/>
      </dsp:nvSpPr>
      <dsp:spPr>
        <a:xfrm>
          <a:off x="5091626" y="1732947"/>
          <a:ext cx="2002998" cy="1232968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บันทึกผลและปรับปรุงแก้ไขแอปพลิเคชัน</a:t>
          </a:r>
        </a:p>
      </dsp:txBody>
      <dsp:txXfrm>
        <a:off x="5091626" y="1732947"/>
        <a:ext cx="2002998" cy="1232968"/>
      </dsp:txXfrm>
    </dsp:sp>
    <dsp:sp modelId="{01C103AC-6E36-4346-A81B-F12F57AABC51}">
      <dsp:nvSpPr>
        <dsp:cNvPr id="0" name=""/>
        <dsp:cNvSpPr/>
      </dsp:nvSpPr>
      <dsp:spPr>
        <a:xfrm>
          <a:off x="2526291" y="3394607"/>
          <a:ext cx="2287711" cy="123296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900" kern="1200" dirty="0"/>
            <a:t>จัดทำรายงานและสรุปผล</a:t>
          </a:r>
        </a:p>
      </dsp:txBody>
      <dsp:txXfrm>
        <a:off x="2526291" y="3394607"/>
        <a:ext cx="2287711" cy="123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0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9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9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6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0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6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76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7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8347-325E-4B47-8156-3568591CE23D}" type="datetimeFigureOut">
              <a:rPr lang="th-TH" smtClean="0"/>
              <a:t>23/03/64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47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74" y="3103727"/>
            <a:ext cx="870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h-TH" sz="5400" dirty="0">
                <a:latin typeface="+mj-lt"/>
              </a:rPr>
              <a:t>แอปพลิเคชันสื่อสังคมออนไลน์สำหรับนิสิต 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99B4EC6-2F4E-47A0-9DFE-9B7A41DC741E}"/>
              </a:ext>
            </a:extLst>
          </p:cNvPr>
          <p:cNvSpPr txBox="1"/>
          <p:nvPr/>
        </p:nvSpPr>
        <p:spPr>
          <a:xfrm>
            <a:off x="1248793" y="3966034"/>
            <a:ext cx="969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MEDIA APPLICATION FOR KU CSC STUDENT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3155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cs typeface="+mn-cs"/>
              </a:rPr>
              <a:t>แผนการดำเนินงาน</a:t>
            </a:r>
          </a:p>
        </p:txBody>
      </p:sp>
      <p:graphicFrame>
        <p:nvGraphicFramePr>
          <p:cNvPr id="13" name="ตัวแทนเนื้อหา 5">
            <a:extLst>
              <a:ext uri="{FF2B5EF4-FFF2-40B4-BE49-F238E27FC236}">
                <a16:creationId xmlns:a16="http://schemas.microsoft.com/office/drawing/2014/main" id="{23BCF68E-7C36-4A50-9BF5-6DBB602FA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188850"/>
              </p:ext>
            </p:extLst>
          </p:nvPr>
        </p:nvGraphicFramePr>
        <p:xfrm>
          <a:off x="1692675" y="1548646"/>
          <a:ext cx="8806649" cy="4704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3488">
                  <a:extLst>
                    <a:ext uri="{9D8B030D-6E8A-4147-A177-3AD203B41FA5}">
                      <a16:colId xmlns:a16="http://schemas.microsoft.com/office/drawing/2014/main" val="845238248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2892175925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1788784870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3910466927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765873680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564325204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4155657368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1880543324"/>
                    </a:ext>
                  </a:extLst>
                </a:gridCol>
                <a:gridCol w="702269">
                  <a:extLst>
                    <a:ext uri="{9D8B030D-6E8A-4147-A177-3AD203B41FA5}">
                      <a16:colId xmlns:a16="http://schemas.microsoft.com/office/drawing/2014/main" val="1734881710"/>
                    </a:ext>
                  </a:extLst>
                </a:gridCol>
                <a:gridCol w="145009">
                  <a:extLst>
                    <a:ext uri="{9D8B030D-6E8A-4147-A177-3AD203B41FA5}">
                      <a16:colId xmlns:a16="http://schemas.microsoft.com/office/drawing/2014/main" val="2487794531"/>
                    </a:ext>
                  </a:extLst>
                </a:gridCol>
              </a:tblGrid>
              <a:tr h="3326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th-TH" sz="1800" b="0" dirty="0">
                          <a:effectLst/>
                        </a:rPr>
                        <a:t>แผนการดำเนินงาน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A0302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th-TH" sz="1800" b="0" dirty="0"/>
                        <a:t>ระยะเวลาการดำเนินงาน ( เดือน 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2217"/>
                  </a:ext>
                </a:extLst>
              </a:tr>
              <a:tr h="34214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D74F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D74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30631"/>
                  </a:ext>
                </a:extLst>
              </a:tr>
              <a:tr h="557882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1. </a:t>
                      </a:r>
                      <a:r>
                        <a:rPr lang="th-TH" sz="1800" b="0" dirty="0">
                          <a:effectLst/>
                        </a:rPr>
                        <a:t>วิเคราะห์และรวบรวมข้อมูล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97670"/>
                  </a:ext>
                </a:extLst>
              </a:tr>
              <a:tr h="557882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th-TH" sz="1800" b="0" dirty="0">
                          <a:effectLst/>
                        </a:rPr>
                        <a:t>2. ออกแบบและวิเคราะห์ระบบฐานข้อมูล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022708"/>
                  </a:ext>
                </a:extLst>
              </a:tr>
              <a:tr h="1103341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th-TH" sz="1800" b="0" dirty="0">
                          <a:effectLst/>
                        </a:rPr>
                        <a:t>3. ออกแบบส่วนต่อประสานกับผู้ใช้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spc="-50" dirty="0">
                          <a:effectLst/>
                        </a:rPr>
                        <a:t>User Interface</a:t>
                      </a:r>
                      <a:r>
                        <a:rPr lang="en-US" sz="1800" b="0" dirty="0">
                          <a:effectLst/>
                        </a:rPr>
                        <a:t>) </a:t>
                      </a:r>
                      <a:r>
                        <a:rPr lang="th-TH" sz="1800" b="0" dirty="0">
                          <a:effectLst/>
                        </a:rPr>
                        <a:t>และ ประสบการณ์ผู้ใช้ </a:t>
                      </a:r>
                      <a:r>
                        <a:rPr lang="en-US" sz="1800" b="0" dirty="0">
                          <a:effectLst/>
                        </a:rPr>
                        <a:t>(User Experience)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42727"/>
                  </a:ext>
                </a:extLst>
              </a:tr>
              <a:tr h="557882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4.</a:t>
                      </a:r>
                      <a:r>
                        <a:rPr lang="th-TH" sz="1800" b="0" dirty="0">
                          <a:effectLst/>
                        </a:rPr>
                        <a:t>พัฒนาโปรแกรมประยุกต์บนเว็บ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32117"/>
                  </a:ext>
                </a:extLst>
              </a:tr>
              <a:tr h="567315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5.</a:t>
                      </a:r>
                      <a:r>
                        <a:rPr lang="th-TH" sz="1800" b="0" dirty="0">
                          <a:effectLst/>
                        </a:rPr>
                        <a:t>พัฒนาโปรแกรมประยุกต์สำหรับอุปกรณ์เคลื่อนที่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14471"/>
                  </a:ext>
                </a:extLst>
              </a:tr>
              <a:tr h="332638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6. </a:t>
                      </a:r>
                      <a:r>
                        <a:rPr lang="th-TH" sz="1800" b="0" dirty="0">
                          <a:effectLst/>
                        </a:rPr>
                        <a:t>ติดตั้งและทดสอบ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7921"/>
                  </a:ext>
                </a:extLst>
              </a:tr>
              <a:tr h="332638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7. </a:t>
                      </a:r>
                      <a:r>
                        <a:rPr lang="th-TH" sz="1800" b="0" dirty="0">
                          <a:effectLst/>
                        </a:rPr>
                        <a:t>จัด</a:t>
                      </a:r>
                      <a:r>
                        <a:rPr lang="th-TH" sz="1800" b="0" dirty="0" err="1">
                          <a:effectLst/>
                        </a:rPr>
                        <a:t>ทํา</a:t>
                      </a:r>
                      <a:r>
                        <a:rPr lang="th-TH" sz="1800" b="0" dirty="0">
                          <a:effectLst/>
                        </a:rPr>
                        <a:t>รายงานและสรุปผล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E99D93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57200" algn="l"/>
                          <a:tab pos="777240" algn="l"/>
                          <a:tab pos="126174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rgbClr val="A03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0" marR="0" marT="0" marB="0" anchor="ctr">
                    <a:solidFill>
                      <a:srgbClr val="E99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838200" y="2862262"/>
            <a:ext cx="10515600" cy="1133475"/>
          </a:xfrm>
        </p:spPr>
        <p:txBody>
          <a:bodyPr/>
          <a:lstStyle/>
          <a:p>
            <a:pPr algn="ctr"/>
            <a:r>
              <a:rPr lang="th-TH" b="1" dirty="0">
                <a:cs typeface="+mn-cs"/>
              </a:rPr>
              <a:t>ทฤษฎีและงานวิจัยที่เกี่ยวข้อง</a:t>
            </a:r>
          </a:p>
        </p:txBody>
      </p:sp>
    </p:spTree>
    <p:extLst>
      <p:ext uri="{BB962C8B-B14F-4D97-AF65-F5344CB8AC3E}">
        <p14:creationId xmlns:p14="http://schemas.microsoft.com/office/powerpoint/2010/main" val="7442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59E6A8-A68A-445B-86EE-CD39A060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8" y="365125"/>
            <a:ext cx="10359501" cy="1325563"/>
          </a:xfrm>
        </p:spPr>
        <p:txBody>
          <a:bodyPr>
            <a:normAutofit/>
          </a:bodyPr>
          <a:lstStyle/>
          <a:p>
            <a:r>
              <a:rPr lang="th-T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สื่อสังคมออนไลน์	</a:t>
            </a:r>
            <a:endParaRPr lang="th-TH" b="1" dirty="0">
              <a:cs typeface="+mn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2B215CA-C483-4A53-B89A-D233E978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หมายถึงสื่ออิเล็กทรอนิกส์ ซึ่งเป็นสื่อกลางที่ให้บุคคลทั่วไปมีส่วนร่วมสร้างและแลกเปลี่ยนความคิดเห็นต่างๆผ่านช่องทางอินเทอร์เน็ตได้ สื่อเหล่านี้เป็นของบริษัทต่าง ๆ ที่เปิดให้บริการผ่านเว็บไซต์ของตน</a:t>
            </a:r>
          </a:p>
          <a:p>
            <a:pPr marL="0" indent="0">
              <a:buNone/>
            </a:pPr>
            <a:endParaRPr lang="th-TH" dirty="0"/>
          </a:p>
          <a:p>
            <a:r>
              <a:rPr lang="th-TH" dirty="0"/>
              <a:t>ตัวอย่างเช่น เฟซบุ</a:t>
            </a:r>
            <a:r>
              <a:rPr lang="th-TH" dirty="0" err="1"/>
              <a:t>๊ก</a:t>
            </a:r>
            <a:r>
              <a:rPr lang="th-TH" dirty="0"/>
              <a:t> (</a:t>
            </a:r>
            <a:r>
              <a:rPr lang="en-US" sz="2400" dirty="0"/>
              <a:t>Facebook</a:t>
            </a:r>
            <a:r>
              <a:rPr lang="en-US" sz="2000" dirty="0"/>
              <a:t>)</a:t>
            </a:r>
            <a:r>
              <a:rPr lang="en-US" dirty="0"/>
              <a:t> </a:t>
            </a:r>
            <a:r>
              <a:rPr lang="th-TH" dirty="0"/>
              <a:t>ไฮ</a:t>
            </a:r>
            <a:r>
              <a:rPr lang="th-TH" dirty="0" err="1"/>
              <a:t>ไฟฟ์</a:t>
            </a:r>
            <a:r>
              <a:rPr lang="th-TH" dirty="0"/>
              <a:t> (</a:t>
            </a:r>
            <a:r>
              <a:rPr lang="en-US" sz="2400" dirty="0"/>
              <a:t>Hi5</a:t>
            </a:r>
            <a:r>
              <a:rPr lang="en-US" sz="2000" dirty="0"/>
              <a:t>)</a:t>
            </a:r>
            <a:r>
              <a:rPr lang="en-US" dirty="0"/>
              <a:t> </a:t>
            </a:r>
            <a:r>
              <a:rPr lang="th-TH" dirty="0"/>
              <a:t>ทวิต</a:t>
            </a:r>
            <a:r>
              <a:rPr lang="th-TH" dirty="0" err="1"/>
              <a:t>เต</a:t>
            </a:r>
            <a:r>
              <a:rPr lang="th-TH" dirty="0"/>
              <a:t>อร์ (</a:t>
            </a:r>
            <a:r>
              <a:rPr lang="en-US" sz="2400" dirty="0"/>
              <a:t>Twitter) </a:t>
            </a:r>
            <a:r>
              <a:rPr lang="th-TH" dirty="0"/>
              <a:t>วิก</a:t>
            </a:r>
            <a:r>
              <a:rPr lang="th-TH" dirty="0" err="1"/>
              <a:t>ิพีเ</a:t>
            </a:r>
            <a:r>
              <a:rPr lang="th-TH" dirty="0"/>
              <a:t>ดีย (</a:t>
            </a:r>
            <a:r>
              <a:rPr lang="en-US" sz="2400" dirty="0"/>
              <a:t>Wikipedia)</a:t>
            </a:r>
          </a:p>
          <a:p>
            <a:pPr marL="0" indent="0">
              <a:buNone/>
            </a:pPr>
            <a:endParaRPr lang="th-TH" sz="2400" dirty="0"/>
          </a:p>
          <a:p>
            <a:r>
              <a:rPr lang="th-TH" dirty="0"/>
              <a:t>ความหมายโดยรวมกล่าวได้ว่า สื่อสังคมออนไลน์เป็นส่วนหนึ่งของเทคโนโลยีเว็บ เป็นเครื่องมือที่ทำงานบนเครือข่ายอินเทอร์เน็ตทั้งในเครื่องคอมพิวเตอร์ส่วนบุคคล และอุปกรณ์หรือ โทรศัพท์เคลื่อนที่ โดยมีวัตถุประสงค์เพื่อการติดต่อสื่อสาร แลกเปลี่ยน การแบ่งปันเรื่องราว เหตุการณ์ต่าง ๆ ระหว่างบุคคลสองคน หรือกลุ่มบุคคลในลักษณะของการเข้าร่วมในเครือข่ายออนไลน์เดียวกัน</a:t>
            </a:r>
          </a:p>
        </p:txBody>
      </p:sp>
    </p:spTree>
    <p:extLst>
      <p:ext uri="{BB962C8B-B14F-4D97-AF65-F5344CB8AC3E}">
        <p14:creationId xmlns:p14="http://schemas.microsoft.com/office/powerpoint/2010/main" val="404165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795051-3C8E-44D1-BE69-7E09D559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404" cy="1325563"/>
          </a:xfrm>
        </p:spPr>
        <p:txBody>
          <a:bodyPr>
            <a:normAutofit/>
          </a:bodyPr>
          <a:lstStyle/>
          <a:p>
            <a:r>
              <a:rPr lang="th-TH" b="1" dirty="0"/>
              <a:t>งานวิจัยเกี่ยวกับการวิเคราะห์ประเภท รูปแบบ เนื้อหา</a:t>
            </a:r>
            <a:r>
              <a:rPr lang="en-US" b="1" dirty="0"/>
              <a:t> </a:t>
            </a:r>
            <a:br>
              <a:rPr lang="en-US" b="1" dirty="0"/>
            </a:br>
            <a:r>
              <a:rPr lang="th-TH" b="1" dirty="0"/>
              <a:t>และการใช้สื่อสังคมออนไลน์ในประเทศไทย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5EB6711-3BCC-4A20-BA1A-83DA1480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จิราภรณ์ ศรีนาค. (2556). ได้ศึกษาเรื่อง การวิเคราะห์ประเภท รูปแบบ เนื้อหาและการใช้ สื่อสังคมออนไลน์ในประเทศไทย</a:t>
            </a:r>
            <a:r>
              <a:rPr lang="en-US" dirty="0"/>
              <a:t> </a:t>
            </a:r>
            <a:r>
              <a:rPr lang="th-TH" dirty="0"/>
              <a:t>จากการศึกษาพบว่า</a:t>
            </a:r>
            <a:endParaRPr lang="en-US" dirty="0"/>
          </a:p>
          <a:p>
            <a:r>
              <a:rPr lang="th-TH" dirty="0"/>
              <a:t>กลุ่มตัวอย่างส่วนใหญ่เป็นหญิงที่มีอายุระหว่าง 21-30 ปี </a:t>
            </a:r>
          </a:p>
          <a:p>
            <a:r>
              <a:rPr lang="th-TH" dirty="0"/>
              <a:t>ส่วนใหญ่ประกอบอาชีพอาชีพนักเรียนและนักศึกษา </a:t>
            </a:r>
          </a:p>
          <a:p>
            <a:r>
              <a:rPr lang="th-TH" dirty="0"/>
              <a:t>โดยสื่อสังคมออนไลน์ที่ได้รับความนิยมคือ </a:t>
            </a:r>
            <a:r>
              <a:rPr lang="en-US" sz="2400" dirty="0"/>
              <a:t>Facebook</a:t>
            </a: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877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2931136"/>
            <a:ext cx="10515600" cy="995727"/>
          </a:xfrm>
        </p:spPr>
        <p:txBody>
          <a:bodyPr/>
          <a:lstStyle/>
          <a:p>
            <a:pPr algn="ctr"/>
            <a:r>
              <a:rPr lang="th-TH" b="1" dirty="0"/>
              <a:t>การออกแบบการศึกษาและพัฒนา</a:t>
            </a:r>
          </a:p>
        </p:txBody>
      </p:sp>
    </p:spTree>
    <p:extLst>
      <p:ext uri="{BB962C8B-B14F-4D97-AF65-F5344CB8AC3E}">
        <p14:creationId xmlns:p14="http://schemas.microsoft.com/office/powerpoint/2010/main" val="146597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37F1CD-A260-4AA3-BC2A-E1642D67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365125"/>
            <a:ext cx="10403889" cy="1325563"/>
          </a:xfrm>
        </p:spPr>
        <p:txBody>
          <a:bodyPr/>
          <a:lstStyle/>
          <a:p>
            <a:r>
              <a:rPr lang="th-TH" b="1" dirty="0"/>
              <a:t>แผนผังการทำงานในส่วนของผู้ใช้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76B4DBB-71CA-4170-A74C-9C6D6761896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r="452" b="6461"/>
          <a:stretch/>
        </p:blipFill>
        <p:spPr bwMode="auto">
          <a:xfrm>
            <a:off x="1771988" y="1690688"/>
            <a:ext cx="8759731" cy="4490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82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033E80-9251-4A47-A9A9-76758DC8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38" y="365125"/>
            <a:ext cx="10429461" cy="1325563"/>
          </a:xfrm>
        </p:spPr>
        <p:txBody>
          <a:bodyPr/>
          <a:lstStyle/>
          <a:p>
            <a:r>
              <a:rPr lang="th-TH" b="1" dirty="0"/>
              <a:t>ฐานข้อมูล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8D7213F-27A5-4BD9-BB7B-049963329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77" y="1690688"/>
            <a:ext cx="9169246" cy="4644749"/>
          </a:xfrm>
        </p:spPr>
      </p:pic>
    </p:spTree>
    <p:extLst>
      <p:ext uri="{BB962C8B-B14F-4D97-AF65-F5344CB8AC3E}">
        <p14:creationId xmlns:p14="http://schemas.microsoft.com/office/powerpoint/2010/main" val="425258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B92709-1C0B-4BC3-825C-A78BB537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แผนงานที่จะดำเนินการต่อ</a:t>
            </a:r>
            <a:endParaRPr lang="th-TH" b="1" dirty="0"/>
          </a:p>
        </p:txBody>
      </p:sp>
      <p:graphicFrame>
        <p:nvGraphicFramePr>
          <p:cNvPr id="4" name="ไดอะแกรม 3">
            <a:extLst>
              <a:ext uri="{FF2B5EF4-FFF2-40B4-BE49-F238E27FC236}">
                <a16:creationId xmlns:a16="http://schemas.microsoft.com/office/drawing/2014/main" id="{8FB32110-1099-40CC-A7BE-EC82550B1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812051"/>
              </p:ext>
            </p:extLst>
          </p:nvPr>
        </p:nvGraphicFramePr>
        <p:xfrm>
          <a:off x="2532001" y="1690688"/>
          <a:ext cx="7127998" cy="470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76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D9CE60-1ED8-40B8-BD4B-CBB78BC1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25" y="2766218"/>
            <a:ext cx="3383149" cy="1325563"/>
          </a:xfrm>
        </p:spPr>
        <p:txBody>
          <a:bodyPr>
            <a:noAutofit/>
          </a:bodyPr>
          <a:lstStyle/>
          <a:p>
            <a:r>
              <a:rPr lang="th-TH" sz="7200" b="1" dirty="0"/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9458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FBB42A-518A-427C-93D8-F9F592CD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19" y="1215658"/>
            <a:ext cx="10549630" cy="984281"/>
          </a:xfrm>
        </p:spPr>
        <p:txBody>
          <a:bodyPr>
            <a:normAutofit fontScale="90000"/>
          </a:bodyPr>
          <a:lstStyle/>
          <a:p>
            <a:pPr algn="ctr"/>
            <a:r>
              <a:rPr lang="th-TH" sz="4400" dirty="0">
                <a:latin typeface="+mj-lt"/>
              </a:rPr>
              <a:t>แอปพลิเคชันสื่อสังคมออนไลน์สำหรับนิสิต</a:t>
            </a:r>
            <a:br>
              <a:rPr lang="en-US" sz="4400" dirty="0">
                <a:latin typeface="+mj-lt"/>
              </a:rPr>
            </a:br>
            <a:r>
              <a:rPr lang="en-US" sz="2200" dirty="0"/>
              <a:t>SOCIAL MEDIA APPLICATION FOR KU CSC STUDENT</a:t>
            </a:r>
            <a:r>
              <a:rPr lang="th-TH" sz="4400" dirty="0">
                <a:latin typeface="+mj-lt"/>
              </a:rPr>
              <a:t> </a:t>
            </a:r>
            <a:endParaRPr lang="th-TH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CCD35F1-507A-47CC-8C27-94D79CCE6FDA}"/>
              </a:ext>
            </a:extLst>
          </p:cNvPr>
          <p:cNvSpPr txBox="1"/>
          <p:nvPr/>
        </p:nvSpPr>
        <p:spPr>
          <a:xfrm>
            <a:off x="3858825" y="2909820"/>
            <a:ext cx="4947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จัดทำโดย</a:t>
            </a:r>
          </a:p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นาย พัทธนันท์ เลาหวิโรจน์ 6140204063</a:t>
            </a:r>
          </a:p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นาย พีรณัฐ ยืนยง 6140204246</a:t>
            </a:r>
          </a:p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นาย ศิรชัช </a:t>
            </a:r>
            <a:r>
              <a:rPr lang="th-TH" dirty="0">
                <a:solidFill>
                  <a:srgbClr val="595959"/>
                </a:solidFill>
                <a:latin typeface="+mj-lt"/>
              </a:rPr>
              <a:t>ทอง</a:t>
            </a:r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คง 6140205664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5A7AC61-72EB-4205-BAE3-12E563EF1D69}"/>
              </a:ext>
            </a:extLst>
          </p:cNvPr>
          <p:cNvSpPr txBox="1"/>
          <p:nvPr/>
        </p:nvSpPr>
        <p:spPr>
          <a:xfrm>
            <a:off x="3198916" y="5293762"/>
            <a:ext cx="626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595959"/>
                </a:solidFill>
                <a:latin typeface="+mj-lt"/>
              </a:rPr>
              <a:t>อาจารย์ที่ปรึกษา</a:t>
            </a:r>
            <a:r>
              <a:rPr lang="en-US" sz="2400" dirty="0">
                <a:solidFill>
                  <a:srgbClr val="595959"/>
                </a:solidFill>
                <a:latin typeface="+mj-lt"/>
              </a:rPr>
              <a:t>:</a:t>
            </a:r>
            <a:r>
              <a:rPr lang="th-TH" sz="2400" dirty="0">
                <a:solidFill>
                  <a:srgbClr val="595959"/>
                </a:solidFill>
                <a:latin typeface="+mj-lt"/>
              </a:rPr>
              <a:t> อ</a:t>
            </a:r>
            <a:r>
              <a:rPr lang="en-US" sz="2400" dirty="0">
                <a:solidFill>
                  <a:srgbClr val="595959"/>
                </a:solidFill>
                <a:latin typeface="+mj-lt"/>
              </a:rPr>
              <a:t>.</a:t>
            </a:r>
            <a:r>
              <a:rPr lang="th-TH" sz="2400" dirty="0">
                <a:solidFill>
                  <a:srgbClr val="595959"/>
                </a:solidFill>
                <a:latin typeface="+mj-lt"/>
              </a:rPr>
              <a:t>ดร นิตยา เมืองนาค</a:t>
            </a:r>
          </a:p>
          <a:p>
            <a:pPr algn="ctr"/>
            <a:r>
              <a:rPr lang="th-TH" sz="2400" dirty="0">
                <a:solidFill>
                  <a:srgbClr val="595959"/>
                </a:solidFill>
                <a:latin typeface="+mj-lt"/>
              </a:rPr>
              <a:t>อาจารย์ที่ปรึกษาร่วม</a:t>
            </a:r>
            <a:r>
              <a:rPr lang="en-US" sz="2400" dirty="0">
                <a:solidFill>
                  <a:srgbClr val="595959"/>
                </a:solidFill>
                <a:latin typeface="+mj-lt"/>
              </a:rPr>
              <a:t>:</a:t>
            </a:r>
            <a:r>
              <a:rPr lang="th-TH" sz="2400" dirty="0">
                <a:solidFill>
                  <a:srgbClr val="595959"/>
                </a:solidFill>
                <a:latin typeface="+mj-lt"/>
              </a:rPr>
              <a:t> อ</a:t>
            </a:r>
            <a:r>
              <a:rPr lang="en-US" sz="2400" dirty="0">
                <a:solidFill>
                  <a:srgbClr val="595959"/>
                </a:solidFill>
                <a:latin typeface="+mj-lt"/>
              </a:rPr>
              <a:t>.</a:t>
            </a:r>
            <a:r>
              <a:rPr lang="th-TH" sz="2400" dirty="0">
                <a:solidFill>
                  <a:srgbClr val="595959"/>
                </a:solidFill>
                <a:latin typeface="+mj-lt"/>
              </a:rPr>
              <a:t>ดร</a:t>
            </a:r>
            <a:r>
              <a:rPr lang="en-US" sz="2400" dirty="0">
                <a:solidFill>
                  <a:srgbClr val="595959"/>
                </a:solidFill>
                <a:latin typeface="+mj-lt"/>
              </a:rPr>
              <a:t>. </a:t>
            </a:r>
            <a:r>
              <a:rPr lang="th-TH" sz="2400" dirty="0">
                <a:solidFill>
                  <a:srgbClr val="595959"/>
                </a:solidFill>
                <a:latin typeface="+mj-lt"/>
              </a:rPr>
              <a:t>ชัยวัฒน์ ศิระวัฒนานนท์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B8BB1F2-6C57-4493-ABC9-E171BD362BB9}"/>
              </a:ext>
            </a:extLst>
          </p:cNvPr>
          <p:cNvSpPr txBox="1"/>
          <p:nvPr/>
        </p:nvSpPr>
        <p:spPr>
          <a:xfrm>
            <a:off x="2675134" y="609398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solidFill>
                  <a:srgbClr val="595959"/>
                </a:solidFill>
                <a:latin typeface="+mj-lt"/>
              </a:rPr>
              <a:t>สาขาวิศวกรรมคอมพิวเตอร์ ภาควิชาวิศวกรรมไฟฟ้าและคอมพิวเตอร์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8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838200" y="338523"/>
            <a:ext cx="10515600" cy="1325563"/>
          </a:xfrm>
        </p:spPr>
        <p:txBody>
          <a:bodyPr/>
          <a:lstStyle/>
          <a:p>
            <a:r>
              <a:rPr lang="th-TH" b="1" dirty="0">
                <a:cs typeface="+mn-cs"/>
              </a:rPr>
              <a:t>หัวข้อที่จะนำเสนอ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5"/>
          </a:xfrm>
        </p:spPr>
        <p:txBody>
          <a:bodyPr/>
          <a:lstStyle/>
          <a:p>
            <a:r>
              <a:rPr lang="th-TH" dirty="0"/>
              <a:t>บทนำ</a:t>
            </a:r>
          </a:p>
          <a:p>
            <a:pPr lvl="1"/>
            <a:r>
              <a:rPr lang="th-TH" dirty="0"/>
              <a:t>ที่มาและความสำคัญ</a:t>
            </a:r>
          </a:p>
          <a:p>
            <a:pPr lvl="1"/>
            <a:r>
              <a:rPr lang="th-TH" dirty="0"/>
              <a:t>วัตถุประสงค์</a:t>
            </a:r>
          </a:p>
          <a:p>
            <a:pPr lvl="1"/>
            <a:r>
              <a:rPr lang="th-TH" dirty="0"/>
              <a:t>ขอบเขต</a:t>
            </a:r>
          </a:p>
          <a:p>
            <a:pPr lvl="1"/>
            <a:r>
              <a:rPr lang="th-TH" dirty="0"/>
              <a:t>เครื่องมือและโปรแกรมที่ใช้</a:t>
            </a:r>
          </a:p>
          <a:p>
            <a:pPr lvl="1"/>
            <a:r>
              <a:rPr lang="th-TH" dirty="0"/>
              <a:t>ประโยชน์ที่คาดว่าจะได้รับ</a:t>
            </a:r>
          </a:p>
          <a:p>
            <a:pPr lvl="1"/>
            <a:r>
              <a:rPr lang="th-TH" dirty="0"/>
              <a:t>แผนการดำเนินงาน</a:t>
            </a:r>
          </a:p>
          <a:p>
            <a:r>
              <a:rPr lang="th-TH" dirty="0"/>
              <a:t>ทฤษฎีและงานวิจัยที่เกี่ยวข้อง</a:t>
            </a:r>
          </a:p>
          <a:p>
            <a:r>
              <a:rPr lang="th-TH" dirty="0"/>
              <a:t>การออกแบบการศึกษาและพัฒนา</a:t>
            </a:r>
          </a:p>
        </p:txBody>
      </p:sp>
    </p:spTree>
    <p:extLst>
      <p:ext uri="{BB962C8B-B14F-4D97-AF65-F5344CB8AC3E}">
        <p14:creationId xmlns:p14="http://schemas.microsoft.com/office/powerpoint/2010/main" val="128977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5156447" y="2862262"/>
            <a:ext cx="1879106" cy="1133475"/>
          </a:xfrm>
        </p:spPr>
        <p:txBody>
          <a:bodyPr>
            <a:normAutofit/>
          </a:bodyPr>
          <a:lstStyle/>
          <a:p>
            <a:pPr algn="l"/>
            <a:r>
              <a:rPr lang="th-TH" sz="7200" b="1" dirty="0">
                <a:cs typeface="+mn-cs"/>
              </a:rPr>
              <a:t>บทนำ</a:t>
            </a:r>
          </a:p>
        </p:txBody>
      </p:sp>
    </p:spTree>
    <p:extLst>
      <p:ext uri="{BB962C8B-B14F-4D97-AF65-F5344CB8AC3E}">
        <p14:creationId xmlns:p14="http://schemas.microsoft.com/office/powerpoint/2010/main" val="1987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ที่มาและความสำคัญ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แอปพลิเคชันสื่อสังคมออนไลน์เป็นส่วนหนึ่งของชีวิตประจำวันของทุกคน</a:t>
            </a:r>
          </a:p>
          <a:p>
            <a:r>
              <a:rPr lang="th-TH" dirty="0"/>
              <a:t>คนไทยใช้งานสื่อสังคมออนไลน์ถึง 75</a:t>
            </a:r>
            <a:r>
              <a:rPr lang="en-US" sz="1600" dirty="0"/>
              <a:t>%</a:t>
            </a:r>
            <a:r>
              <a:rPr lang="th-TH" sz="1600" dirty="0"/>
              <a:t> </a:t>
            </a:r>
            <a:r>
              <a:rPr lang="th-TH" dirty="0"/>
              <a:t>ของจำนวนประชากร 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/>
              <a:t>ล้านบัญชี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นิสิตต้องสร้างกลุ่มพูดคุยในแอปพลิเคชันสังคมออนไลน์ต่าง ๆ</a:t>
            </a:r>
          </a:p>
          <a:p>
            <a:r>
              <a:rPr lang="th-TH" dirty="0"/>
              <a:t>นิสิตที่เข้าเรียนใหม่ไม่มีช่องทางในการพูดคุยแลกเปลี่ยนความคิดเห็นกัน</a:t>
            </a:r>
          </a:p>
          <a:p>
            <a:r>
              <a:rPr lang="th-TH" dirty="0"/>
              <a:t>นิสิตบางคนไม่รู้ถึงการมีอยู่ของกลุ่ม</a:t>
            </a:r>
          </a:p>
          <a:p>
            <a:r>
              <a:rPr lang="th-TH" dirty="0"/>
              <a:t>ผู้จัดทำจึงมีความคิดที่จะพัฒนาแอปพลิเคชันสังคมออนไลน์สำหรับนิสิตในมหาวิทยาลัยเกษตรศาสตร์       วิทยาเขตเฉลิมพระเกียรติจังหวัดสกลนคร</a:t>
            </a:r>
          </a:p>
          <a:p>
            <a:endParaRPr lang="th-TH" dirty="0"/>
          </a:p>
        </p:txBody>
      </p:sp>
      <p:pic>
        <p:nvPicPr>
          <p:cNvPr id="1026" name="Picture 2" descr="1.SOCIAL MEDIA คืออะไร - runchida590110401">
            <a:extLst>
              <a:ext uri="{FF2B5EF4-FFF2-40B4-BE49-F238E27FC236}">
                <a16:creationId xmlns:a16="http://schemas.microsoft.com/office/drawing/2014/main" id="{BAD9A8C8-28EF-4DDD-83C4-9E60E19F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417" y="2587450"/>
            <a:ext cx="1965664" cy="16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cs typeface="+mn-cs"/>
              </a:rPr>
              <a:t>วัตถุประสงค์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เพื่อศึกษาและดำเนินการพัฒนาแอปพลิเคชันเครือข่ายสังคมออนไลน์สำหรับนิสิตมหาวิทยาลัยเกษตรศาสตร์ วิทยาเขตเฉลิมพระเกียรติ จังหวัดสกลนคร</a:t>
            </a:r>
          </a:p>
          <a:p>
            <a:r>
              <a:rPr lang="th-TH" dirty="0"/>
              <a:t>เพื่อสร้างช่องทางในการแลกเปลี่ยนความคิดเห็นสำหรับนิสิตในมหาวิทยาลัยเกษตรศาสตร์ วิทยาเขตเฉลิมพระเกียรติ จังหวัดสกลนคร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729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1400" y="171161"/>
            <a:ext cx="10515600" cy="1325563"/>
          </a:xfrm>
        </p:spPr>
        <p:txBody>
          <a:bodyPr/>
          <a:lstStyle/>
          <a:p>
            <a:r>
              <a:rPr lang="th-TH" b="1" dirty="0">
                <a:cs typeface="+mn-cs"/>
              </a:rPr>
              <a:t>ขอบเขตการทำงาน</a:t>
            </a:r>
          </a:p>
        </p:txBody>
      </p:sp>
      <p:graphicFrame>
        <p:nvGraphicFramePr>
          <p:cNvPr id="3" name="ไดอะแกรม 2">
            <a:extLst>
              <a:ext uri="{FF2B5EF4-FFF2-40B4-BE49-F238E27FC236}">
                <a16:creationId xmlns:a16="http://schemas.microsoft.com/office/drawing/2014/main" id="{EBEB76E4-C19C-40F8-8F6B-BC5A9DE3E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348771"/>
              </p:ext>
            </p:extLst>
          </p:nvPr>
        </p:nvGraphicFramePr>
        <p:xfrm>
          <a:off x="1256146" y="1145743"/>
          <a:ext cx="92195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4974" y="365125"/>
            <a:ext cx="10308825" cy="1325563"/>
          </a:xfrm>
        </p:spPr>
        <p:txBody>
          <a:bodyPr/>
          <a:lstStyle/>
          <a:p>
            <a:r>
              <a:rPr lang="th-TH" b="1" dirty="0"/>
              <a:t>เครื่องมือและโปรแกรมที่ใช้</a:t>
            </a:r>
          </a:p>
        </p:txBody>
      </p:sp>
      <p:graphicFrame>
        <p:nvGraphicFramePr>
          <p:cNvPr id="7" name="ตัวแทนเนื้อหา 6">
            <a:extLst>
              <a:ext uri="{FF2B5EF4-FFF2-40B4-BE49-F238E27FC236}">
                <a16:creationId xmlns:a16="http://schemas.microsoft.com/office/drawing/2014/main" id="{CA116F5F-7418-4C95-A12F-67677D7CC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420090"/>
              </p:ext>
            </p:extLst>
          </p:nvPr>
        </p:nvGraphicFramePr>
        <p:xfrm>
          <a:off x="1339233" y="1928484"/>
          <a:ext cx="9513533" cy="384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2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cs typeface="+mn-cs"/>
              </a:rPr>
              <a:t>ประโยชน์ที่คาดว่าจะได้รับ</a:t>
            </a:r>
          </a:p>
        </p:txBody>
      </p:sp>
      <p:sp>
        <p:nvSpPr>
          <p:cNvPr id="7" name="ตัวแทนเนื้อหา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สามารถพัฒนาแอปพลิเคชันเครือข่ายสังคมออนไลน์ให้นิสิตในมหาวิทยาลัยเกษตรศาสตร์ วิทยาเขตเฉลิมพระเกียรติ จังหวัดสกลนครนำไปใช้ได้</a:t>
            </a:r>
          </a:p>
          <a:p>
            <a:r>
              <a:rPr lang="th-TH" dirty="0"/>
              <a:t>เพิ่มช่องทางในการแลกเปลี่ยนความคิดเห็นให้นิสิตในมหาวิทยาลัยเกษตรศาสตร์ วิทยาเขตเฉลิมพระเกียรติ จังหวัดสกลนคร</a:t>
            </a:r>
          </a:p>
          <a:p>
            <a:r>
              <a:rPr lang="th-TH" dirty="0"/>
              <a:t>ลดภาระในการหากลุ่มต่าง ๆ ของนิสิตที่ต้องค้นหากลุ่มในแอปพลิเคชันสื่อสังคมออนไลน์อื่น ๆ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2958794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SE_template_D.potx" id="{EFD225CF-9276-4209-968D-90CD8632C11C}" vid="{3CA92175-76CB-496F-A341-8D3EA986AF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KUSE_template_E</Template>
  <TotalTime>304</TotalTime>
  <Words>877</Words>
  <Application>Microsoft Office PowerPoint</Application>
  <PresentationFormat>แบบจอกว้าง</PresentationFormat>
  <Paragraphs>164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TH Sarabun New</vt:lpstr>
      <vt:lpstr>TH SarabunPSK</vt:lpstr>
      <vt:lpstr>ธีมของ Office</vt:lpstr>
      <vt:lpstr>งานนำเสนอ PowerPoint</vt:lpstr>
      <vt:lpstr>แอปพลิเคชันสื่อสังคมออนไลน์สำหรับนิสิต SOCIAL MEDIA APPLICATION FOR KU CSC STUDENT </vt:lpstr>
      <vt:lpstr>หัวข้อที่จะนำเสนอ</vt:lpstr>
      <vt:lpstr>บทนำ</vt:lpstr>
      <vt:lpstr>ที่มาและความสำคัญ</vt:lpstr>
      <vt:lpstr>วัตถุประสงค์</vt:lpstr>
      <vt:lpstr>ขอบเขตการทำงาน</vt:lpstr>
      <vt:lpstr>เครื่องมือและโปรแกรมที่ใช้</vt:lpstr>
      <vt:lpstr>ประโยชน์ที่คาดว่าจะได้รับ</vt:lpstr>
      <vt:lpstr>แผนการดำเนินงาน</vt:lpstr>
      <vt:lpstr>ทฤษฎีและงานวิจัยที่เกี่ยวข้อง</vt:lpstr>
      <vt:lpstr>สื่อสังคมออนไลน์ </vt:lpstr>
      <vt:lpstr>งานวิจัยเกี่ยวกับการวิเคราะห์ประเภท รูปแบบ เนื้อหา  และการใช้สื่อสังคมออนไลน์ในประเทศไทย</vt:lpstr>
      <vt:lpstr>การออกแบบการศึกษาและพัฒนา</vt:lpstr>
      <vt:lpstr>แผนผังการทำงานในส่วนของผู้ใช้</vt:lpstr>
      <vt:lpstr>ฐานข้อมูล</vt:lpstr>
      <vt:lpstr> แผนงานที่จะดำเนินการต่อ</vt:lpstr>
      <vt:lpstr>ขอบคุณครับ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Pattanan LAOHAWIROJE</cp:lastModifiedBy>
  <cp:revision>46</cp:revision>
  <dcterms:created xsi:type="dcterms:W3CDTF">2017-03-20T04:12:25Z</dcterms:created>
  <dcterms:modified xsi:type="dcterms:W3CDTF">2021-03-23T15:40:25Z</dcterms:modified>
</cp:coreProperties>
</file>