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13A80-09F6-4530-8555-7279EE228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1A820-30DB-45C8-826E-88FD2885E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A7D76-3700-4B9B-8122-96A1D10B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4EB66-2DDD-41A3-89CD-36F55D0B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8A733-09F5-4868-BFA6-94E8DCE3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6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34F8C-95DA-47DF-9B1A-B4307A9E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5BC4A-1E5C-4DAF-941D-646F27F0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59D00-82E4-48D4-8E87-A24B7868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DC177-0D9C-4047-A019-80AAD07A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345C8-AA96-4A8D-97DE-1303EA6F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7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B86F3E-0E10-4F76-9DB7-02D2340B3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21A45B-6426-4A4C-ACEB-4BA21C14C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B0078-3E33-4FB9-AACE-97F46F46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A10C6-1595-44E9-B73E-3B8F182C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5974B-E513-41AB-AB5D-3FCBCD34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1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F300D-EF6C-4A90-B48C-2EFB6C6D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4D2F6-FBD2-461C-BF0F-751E15B7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3C750-BE6E-4413-B44D-BA7F63F6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22D1E-ADAB-42FC-9B66-12FF29A6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4CD44-F50A-433B-A250-46BEF5E0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9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76EE6-FE49-4308-AA68-AB26272C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1418D-45A9-4FC7-B92F-9E4BD216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0F45B-AEDD-44CD-B091-729D4C88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DD208-E98B-44DF-9F3D-40870D7B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D91B6-F8B9-49E3-AA76-ED4ECD0D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1D6C1-5127-47DC-97D6-DD6263E6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84281-BCE6-4CE1-AD4C-B7EF0DCD1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84812-0E5E-4960-B12F-056161F63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3C160-193A-47E4-81A6-D91236E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7EAA9-20E5-46AA-87EA-99BB0552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0604D-82CA-4C6B-8048-3D997F6C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2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543F2-4D73-4C38-A616-DC7DBDF3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A6D7F-4037-419C-AF2E-DF5C0A49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771F9-1380-4970-A8A2-B632C410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6927E7-71F1-4DF1-A081-2DA381CAB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4BF04C-3E5A-4830-80D6-756D7CD1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84A4B1-AE33-4E64-AD49-9FACBE94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488E93-CF5A-44E8-9D06-6A24905D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9809D-73EA-493F-96A8-08652BF8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FC693-AAA0-4558-918D-A0A2F0F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9DAC7-C6F3-460E-81CE-1183CBE2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4FB1F-20AD-47AC-A60F-39D0563D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D5BC0-17BB-4CD2-81BD-CB0F1B6E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2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CFB0EC-44A0-4140-966C-EB14C979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5A6F5-B571-47B0-9967-A4A07307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1FD44-E8E9-450D-961A-BA28021E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6312D-6F51-4577-9B34-8485EAB0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CDE0B-655E-4DD0-AB36-43FD5E4F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19ABD-712A-4C51-BC04-215C972B4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9E7D0-E105-4566-A5E7-BDA2319F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6F790-7273-48A2-A5A9-FB3EA13A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1B81A-FB4A-4A64-A86E-5A505C5D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7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F88E-8EA4-4CFD-ABAE-A76F49B5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1B1276-F664-46B9-9187-6DC854406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74434-3B34-4AD3-8878-2985B6CC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CFB62-99A8-49E7-912F-32A57B05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83B2D-3B48-40D2-9E7B-1CE01044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643B3-259D-40F0-BB1D-26B1D020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ED3BC6-02E5-48AB-BCC4-835B8EAE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B78D7-8B32-4E5B-8166-54476C83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07916-34DA-497E-9C8E-0D5793BE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4F8F3-E62E-434B-8BCD-546BC52D2496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F3B40-8F62-4480-B74D-BF574E6D8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3C707-1606-4E77-B894-3AB9A75A3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2EC1-9605-4614-856F-58FCF7F2A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8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A04643-C9B3-4BE3-8281-B120181E38D8}"/>
              </a:ext>
            </a:extLst>
          </p:cNvPr>
          <p:cNvSpPr/>
          <p:nvPr/>
        </p:nvSpPr>
        <p:spPr>
          <a:xfrm>
            <a:off x="3257550" y="2962275"/>
            <a:ext cx="8705850" cy="1352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LAN&amp;WAN</a:t>
            </a:r>
            <a:r>
              <a:rPr lang="zh-CN" altLang="en-US" sz="4800" dirty="0"/>
              <a:t>融合</a:t>
            </a:r>
          </a:p>
        </p:txBody>
      </p:sp>
    </p:spTree>
    <p:extLst>
      <p:ext uri="{BB962C8B-B14F-4D97-AF65-F5344CB8AC3E}">
        <p14:creationId xmlns:p14="http://schemas.microsoft.com/office/powerpoint/2010/main" val="687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874574-82D4-4D8A-A591-DE0ED8A5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03" y="161972"/>
            <a:ext cx="6981322" cy="66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6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祥</dc:creator>
  <cp:lastModifiedBy>张 祥</cp:lastModifiedBy>
  <cp:revision>1</cp:revision>
  <dcterms:created xsi:type="dcterms:W3CDTF">2020-03-14T14:02:02Z</dcterms:created>
  <dcterms:modified xsi:type="dcterms:W3CDTF">2020-03-14T14:04:00Z</dcterms:modified>
</cp:coreProperties>
</file>