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690"/>
  </p:normalViewPr>
  <p:slideViewPr>
    <p:cSldViewPr snapToGrid="0" snapToObjects="1">
      <p:cViewPr varScale="1">
        <p:scale>
          <a:sx n="159" d="100"/>
          <a:sy n="159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65230-1AC0-3248-BB8B-A9F9E41B4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D9A013-B9D3-9540-948D-9993AEFDD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0A69E-F1CE-0141-9218-A63E02A0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D62F0-8555-2741-97BC-5DE04C62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6F481-9807-6145-AA5D-655906CB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4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AE3B4-2B5C-EA46-A14F-A54AD456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DD92D6-0F66-D14B-BF1F-5DC33CD4F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A3516-8169-014D-9C79-E5847747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901E9-43C3-8740-8B0C-31C6225B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7CD08-3955-B64E-B764-F919D79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29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C0BAEF-4F36-A84E-840D-2DA432EE7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0C926-9784-E642-B450-43A0806E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BD30A-7733-F846-9550-97B6467A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4F237-ECC7-2240-B247-227DC496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30753-248A-1F4B-A8CD-040CF8BE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75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597A-E20A-C646-934B-8411ACF4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3A4D7-4836-F640-B1DB-566F5AA51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59575-D913-934E-9A94-E210D4D7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D290D-A533-AE49-B2EB-66CFC3AE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25261-F49B-E84F-B813-6A5B269B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36875-E05C-4445-A019-06AB790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54F83-2AF7-2D49-833C-B95089208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CDCDD-1725-0F4B-9900-DF35C0E7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E278A-62CA-6143-9B83-3F487895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6E43E-05D8-4546-A89B-BC1F3839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4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7CAE1-8A3F-2244-BB53-947F5F25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37F28-C62D-4B47-8DBE-4A7EDFE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311D7-D9C0-CE47-A395-66CC33E8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39A8F6-675D-944B-9A95-B3216E63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0AAB11-B7BE-044E-8BE8-C9B1263F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1B727-F8B6-0949-82C4-B9EC18C5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04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58A9-4128-164F-A8DA-BD5F1991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9C3BC-15C0-9948-9676-6B530DB0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AB39D-B6F5-204E-9304-EDB7B31AA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2EDB4-F1B7-5248-8183-4C932B38D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58BFE3-E3B8-1D4E-88B6-9C2475F9D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41FE24-F3AB-AF47-8A6E-E23D9724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74C398-E16B-144A-BA4A-B1725121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75C444-425A-0148-BEA0-A9D36BA2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22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0978E-24B6-C143-A3CD-62A646A9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FF212-F58D-7B42-8052-D2F479E7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469F08-26F6-5A49-96B2-7BD8A052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E34D8-4366-B74B-B5EE-309AF985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11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74790B-3185-AF43-A2AD-4B08646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24DD94-4D62-1545-9C92-E67F34C3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9C74C8-76BD-DB44-BF8B-7655DF44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9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60ABB-DC30-734A-A592-1D1C57D6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9D55B-453D-044D-9CF9-7DF28509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088994-25A8-F041-A69F-AFDDD65E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3DD49-BF15-5240-93E3-0C159607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A26FD-9502-764A-B6C4-C5764C9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54899-D281-924F-BB84-56C1D9BD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31379-5615-764F-BC58-EC178353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7E985D-8B7C-DA4A-8A4E-4ABA55061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5EF63-DB11-4F40-9020-AEF2E71CA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D6585-4814-A84B-8606-1E00BC87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DAC7C-E9DC-9E42-8672-B808246A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33DCA-4BC9-3045-8996-B6173CEB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87495-51CD-BB46-9C22-8141377B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D5EB1F-1B22-8C49-875D-CBC8C0FD0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16A98-E97D-B340-82D4-5AD5F5555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0C7E1-285E-F647-8A2F-B2EB73BB2DFA}" type="datetimeFigureOut">
              <a:rPr kumimoji="1" lang="zh-CN" altLang="en-US" smtClean="0"/>
              <a:t>2023/11/30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0E57F-9F38-6740-A87F-8528E55B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CD4B-4AB3-C044-901A-30399F21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0BAD-7C87-C74D-8403-8D0A8A916E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1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34CCD1-55CF-5742-9130-66D44BA9C49E}"/>
              </a:ext>
            </a:extLst>
          </p:cNvPr>
          <p:cNvSpPr/>
          <p:nvPr/>
        </p:nvSpPr>
        <p:spPr>
          <a:xfrm>
            <a:off x="548640" y="850231"/>
            <a:ext cx="11130742" cy="5675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47A66-B218-3C40-B934-658E3C12C5EA}"/>
              </a:ext>
            </a:extLst>
          </p:cNvPr>
          <p:cNvSpPr txBox="1"/>
          <p:nvPr/>
        </p:nvSpPr>
        <p:spPr>
          <a:xfrm>
            <a:off x="4443664" y="4808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对象在内存中的存在形式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58BD14F-0328-734F-8961-60D7346F358E}"/>
              </a:ext>
            </a:extLst>
          </p:cNvPr>
          <p:cNvSpPr/>
          <p:nvPr/>
        </p:nvSpPr>
        <p:spPr>
          <a:xfrm>
            <a:off x="2656972" y="1684057"/>
            <a:ext cx="1933073" cy="41731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F08FD-33A4-F24A-B382-6A3CC12BCA3A}"/>
              </a:ext>
            </a:extLst>
          </p:cNvPr>
          <p:cNvSpPr txBox="1"/>
          <p:nvPr/>
        </p:nvSpPr>
        <p:spPr>
          <a:xfrm>
            <a:off x="3374858" y="1267144"/>
            <a:ext cx="46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D66BD64-C44F-AE48-B6B7-F4DDE7296677}"/>
              </a:ext>
            </a:extLst>
          </p:cNvPr>
          <p:cNvSpPr/>
          <p:nvPr/>
        </p:nvSpPr>
        <p:spPr>
          <a:xfrm>
            <a:off x="4948989" y="1451810"/>
            <a:ext cx="5831306" cy="197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5551A2-517E-9B45-A42E-1D286A8B27C7}"/>
              </a:ext>
            </a:extLst>
          </p:cNvPr>
          <p:cNvSpPr txBox="1"/>
          <p:nvPr/>
        </p:nvSpPr>
        <p:spPr>
          <a:xfrm>
            <a:off x="7632031" y="1082478"/>
            <a:ext cx="46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堆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9A773317-FD47-414B-BCF2-B02A452D5EA7}"/>
              </a:ext>
            </a:extLst>
          </p:cNvPr>
          <p:cNvSpPr/>
          <p:nvPr/>
        </p:nvSpPr>
        <p:spPr>
          <a:xfrm>
            <a:off x="5005136" y="3948544"/>
            <a:ext cx="5831306" cy="197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419DF7-E554-3B47-A019-E36F7C56A6E6}"/>
              </a:ext>
            </a:extLst>
          </p:cNvPr>
          <p:cNvSpPr txBox="1"/>
          <p:nvPr/>
        </p:nvSpPr>
        <p:spPr>
          <a:xfrm>
            <a:off x="7519737" y="3544212"/>
            <a:ext cx="9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方法区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21528B-5310-6B4F-A04C-52F22A9EA0BC}"/>
              </a:ext>
            </a:extLst>
          </p:cNvPr>
          <p:cNvSpPr txBox="1"/>
          <p:nvPr/>
        </p:nvSpPr>
        <p:spPr>
          <a:xfrm>
            <a:off x="2786312" y="3401292"/>
            <a:ext cx="149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0x0011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507B00-7F97-354D-A173-310B92B299A2}"/>
              </a:ext>
            </a:extLst>
          </p:cNvPr>
          <p:cNvSpPr/>
          <p:nvPr/>
        </p:nvSpPr>
        <p:spPr>
          <a:xfrm>
            <a:off x="5486400" y="1821142"/>
            <a:ext cx="2434389" cy="140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F48181-8F1F-C242-B122-EB65F1F41B0E}"/>
              </a:ext>
            </a:extLst>
          </p:cNvPr>
          <p:cNvSpPr txBox="1"/>
          <p:nvPr/>
        </p:nvSpPr>
        <p:spPr>
          <a:xfrm>
            <a:off x="5466344" y="1451810"/>
            <a:ext cx="11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0x0011</a:t>
            </a:r>
            <a:endParaRPr kumimoji="1" lang="zh-CN" altLang="en-US" dirty="0"/>
          </a:p>
        </p:txBody>
      </p: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4A60D9FD-5189-2B4C-9455-BFAA474DB03D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3770931" y="1848800"/>
            <a:ext cx="1907736" cy="148308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533A3D2-5F49-C947-A1A9-C47A290BF892}"/>
              </a:ext>
            </a:extLst>
          </p:cNvPr>
          <p:cNvSpPr/>
          <p:nvPr/>
        </p:nvSpPr>
        <p:spPr>
          <a:xfrm>
            <a:off x="5654842" y="2053389"/>
            <a:ext cx="1031511" cy="2872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0x0022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2A532-18F1-6942-B334-72221639AF5F}"/>
              </a:ext>
            </a:extLst>
          </p:cNvPr>
          <p:cNvSpPr/>
          <p:nvPr/>
        </p:nvSpPr>
        <p:spPr>
          <a:xfrm>
            <a:off x="5636765" y="2461914"/>
            <a:ext cx="1049587" cy="27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AE3A0A-10F7-E145-8AEF-346741C136CA}"/>
              </a:ext>
            </a:extLst>
          </p:cNvPr>
          <p:cNvSpPr/>
          <p:nvPr/>
        </p:nvSpPr>
        <p:spPr>
          <a:xfrm>
            <a:off x="5636766" y="2859958"/>
            <a:ext cx="1049587" cy="27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0x0033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CA4706B-BF74-DC4A-9D72-7220A4DCDB02}"/>
              </a:ext>
            </a:extLst>
          </p:cNvPr>
          <p:cNvSpPr/>
          <p:nvPr/>
        </p:nvSpPr>
        <p:spPr>
          <a:xfrm>
            <a:off x="5374105" y="4330457"/>
            <a:ext cx="1844842" cy="1391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1BE974-A619-F746-9740-1A97ADB6E0C3}"/>
              </a:ext>
            </a:extLst>
          </p:cNvPr>
          <p:cNvSpPr txBox="1"/>
          <p:nvPr/>
        </p:nvSpPr>
        <p:spPr>
          <a:xfrm>
            <a:off x="5297901" y="4000319"/>
            <a:ext cx="119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常量池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A94F70B-37A8-DC43-B7FB-9E11373E42A4}"/>
              </a:ext>
            </a:extLst>
          </p:cNvPr>
          <p:cNvSpPr/>
          <p:nvPr/>
        </p:nvSpPr>
        <p:spPr>
          <a:xfrm>
            <a:off x="5486400" y="4423244"/>
            <a:ext cx="1629507" cy="27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小白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0x0022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8D28D2-52CA-8140-9209-B5CCB05DC946}"/>
              </a:ext>
            </a:extLst>
          </p:cNvPr>
          <p:cNvSpPr/>
          <p:nvPr/>
        </p:nvSpPr>
        <p:spPr>
          <a:xfrm>
            <a:off x="5453416" y="4943429"/>
            <a:ext cx="1629507" cy="2765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白色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0x0033</a:t>
            </a:r>
            <a:endParaRPr kumimoji="1" lang="zh-CN" altLang="en-US" dirty="0"/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AAF28AB8-1A7B-9D4C-88CA-B625C6692EBA}"/>
              </a:ext>
            </a:extLst>
          </p:cNvPr>
          <p:cNvCxnSpPr>
            <a:stCxn id="18" idx="3"/>
            <a:endCxn id="25" idx="3"/>
          </p:cNvCxnSpPr>
          <p:nvPr/>
        </p:nvCxnSpPr>
        <p:spPr>
          <a:xfrm>
            <a:off x="6686353" y="2197038"/>
            <a:ext cx="429554" cy="2364479"/>
          </a:xfrm>
          <a:prstGeom prst="curvedConnector3">
            <a:avLst>
              <a:gd name="adj1" fmla="val 15321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48828D6-5590-4246-A35A-F2FAA0EE4B67}"/>
              </a:ext>
            </a:extLst>
          </p:cNvPr>
          <p:cNvCxnSpPr>
            <a:endCxn id="23" idx="3"/>
          </p:cNvCxnSpPr>
          <p:nvPr/>
        </p:nvCxnSpPr>
        <p:spPr>
          <a:xfrm rot="16200000" flipH="1">
            <a:off x="5944773" y="3751834"/>
            <a:ext cx="2027779" cy="520570"/>
          </a:xfrm>
          <a:prstGeom prst="curvedConnector4">
            <a:avLst>
              <a:gd name="adj1" fmla="val -378"/>
              <a:gd name="adj2" fmla="val 1439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FBD0518-C36E-DC4E-9496-2F787415AC14}"/>
              </a:ext>
            </a:extLst>
          </p:cNvPr>
          <p:cNvSpPr/>
          <p:nvPr/>
        </p:nvSpPr>
        <p:spPr>
          <a:xfrm>
            <a:off x="7978942" y="4251158"/>
            <a:ext cx="2520616" cy="147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CC2CAC-452B-5346-A1E8-309AAAF8F47E}"/>
              </a:ext>
            </a:extLst>
          </p:cNvPr>
          <p:cNvSpPr txBox="1"/>
          <p:nvPr/>
        </p:nvSpPr>
        <p:spPr>
          <a:xfrm>
            <a:off x="8165494" y="4377399"/>
            <a:ext cx="233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加载</a:t>
            </a:r>
            <a:r>
              <a:rPr kumimoji="1" lang="en-US" altLang="zh-CN" dirty="0"/>
              <a:t>Cat</a:t>
            </a:r>
            <a:r>
              <a:rPr kumimoji="1" lang="zh-CN" altLang="en-US" dirty="0"/>
              <a:t>类的信息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属性信息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方法信息</a:t>
            </a:r>
          </a:p>
        </p:txBody>
      </p:sp>
    </p:spTree>
    <p:extLst>
      <p:ext uri="{BB962C8B-B14F-4D97-AF65-F5344CB8AC3E}">
        <p14:creationId xmlns:p14="http://schemas.microsoft.com/office/powerpoint/2010/main" val="390469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2023-11-30T15:12:55Z</dcterms:created>
  <dcterms:modified xsi:type="dcterms:W3CDTF">2023-11-30T15:30:08Z</dcterms:modified>
</cp:coreProperties>
</file>