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259" r:id="rId6"/>
    <p:sldId id="262" r:id="rId7"/>
    <p:sldId id="261" r:id="rId8"/>
    <p:sldId id="265" r:id="rId9"/>
    <p:sldId id="263" r:id="rId10"/>
    <p:sldId id="264" r:id="rId11"/>
    <p:sldId id="266" r:id="rId12"/>
    <p:sldId id="280" r:id="rId13"/>
    <p:sldId id="268" r:id="rId14"/>
    <p:sldId id="269" r:id="rId15"/>
    <p:sldId id="270" r:id="rId16"/>
    <p:sldId id="277" r:id="rId17"/>
    <p:sldId id="283" r:id="rId18"/>
    <p:sldId id="281" r:id="rId19"/>
    <p:sldId id="273" r:id="rId20"/>
    <p:sldId id="271" r:id="rId21"/>
    <p:sldId id="274" r:id="rId22"/>
    <p:sldId id="282" r:id="rId23"/>
    <p:sldId id="275" r:id="rId24"/>
    <p:sldId id="278" r:id="rId25"/>
    <p:sldId id="276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F40E2-528E-4C6D-8583-B6DF320F5C96}" type="doc">
      <dgm:prSet loTypeId="urn:microsoft.com/office/officeart/2005/8/layout/hProcess9" loCatId="process" qsTypeId="urn:microsoft.com/office/officeart/2005/8/quickstyle/simple2" qsCatId="simple" csTypeId="urn:microsoft.com/office/officeart/2005/8/colors/accent5_2" csCatId="accent5" phldr="1"/>
      <dgm:spPr/>
    </dgm:pt>
    <dgm:pt modelId="{681A088B-D1E2-4FBA-8C25-A1F1CB3268EC}">
      <dgm:prSet phldrT="[文本]"/>
      <dgm:spPr/>
      <dgm:t>
        <a:bodyPr/>
        <a:lstStyle/>
        <a:p>
          <a:r>
            <a:rPr lang="en-US" altLang="zh-CN" dirty="0" smtClean="0"/>
            <a:t>2D</a:t>
          </a:r>
          <a:endParaRPr lang="zh-CN" altLang="en-US" dirty="0"/>
        </a:p>
      </dgm:t>
    </dgm:pt>
    <dgm:pt modelId="{18F65C08-D7B5-43B1-B6C1-F32EC2361DA4}" cxnId="{65FCC187-B945-4239-9EE8-705D72D009AD}" type="parTrans">
      <dgm:prSet/>
      <dgm:spPr/>
      <dgm:t>
        <a:bodyPr/>
        <a:lstStyle/>
        <a:p>
          <a:endParaRPr lang="zh-CN" altLang="en-US"/>
        </a:p>
      </dgm:t>
    </dgm:pt>
    <dgm:pt modelId="{F727A27B-923B-447B-88A8-2A93885EAAEA}" cxnId="{65FCC187-B945-4239-9EE8-705D72D009AD}" type="sibTrans">
      <dgm:prSet/>
      <dgm:spPr/>
      <dgm:t>
        <a:bodyPr/>
        <a:lstStyle/>
        <a:p>
          <a:endParaRPr lang="zh-CN" altLang="en-US"/>
        </a:p>
      </dgm:t>
    </dgm:pt>
    <dgm:pt modelId="{3AD1C065-CD05-490F-A3E2-33D71C49B37F}">
      <dgm:prSet phldrT="[文本]"/>
      <dgm:spPr/>
      <dgm:t>
        <a:bodyPr/>
        <a:lstStyle/>
        <a:p>
          <a:r>
            <a:rPr lang="en-US" altLang="zh-CN" dirty="0" smtClean="0"/>
            <a:t>2D+3D</a:t>
          </a:r>
          <a:endParaRPr lang="zh-CN" altLang="en-US" dirty="0"/>
        </a:p>
      </dgm:t>
    </dgm:pt>
    <dgm:pt modelId="{C0AC928F-1335-45BD-A516-31BBBCA17109}" cxnId="{AE8A1700-240A-462F-A3E1-9A8D02548A03}" type="parTrans">
      <dgm:prSet/>
      <dgm:spPr/>
      <dgm:t>
        <a:bodyPr/>
        <a:lstStyle/>
        <a:p>
          <a:endParaRPr lang="zh-CN" altLang="en-US"/>
        </a:p>
      </dgm:t>
    </dgm:pt>
    <dgm:pt modelId="{3A5DFB17-B96A-4FD6-952B-4A51AB043093}" cxnId="{AE8A1700-240A-462F-A3E1-9A8D02548A03}" type="sibTrans">
      <dgm:prSet/>
      <dgm:spPr/>
      <dgm:t>
        <a:bodyPr/>
        <a:lstStyle/>
        <a:p>
          <a:endParaRPr lang="zh-CN" altLang="en-US"/>
        </a:p>
      </dgm:t>
    </dgm:pt>
    <dgm:pt modelId="{7DFBACF8-0156-4D06-9DA6-3622A5834834}">
      <dgm:prSet phldrT="[文本]"/>
      <dgm:spPr/>
      <dgm:t>
        <a:bodyPr/>
        <a:lstStyle/>
        <a:p>
          <a:r>
            <a:rPr lang="en-US" altLang="zh-CN" dirty="0" smtClean="0"/>
            <a:t>3D</a:t>
          </a:r>
          <a:endParaRPr lang="zh-CN" altLang="en-US" dirty="0"/>
        </a:p>
      </dgm:t>
    </dgm:pt>
    <dgm:pt modelId="{93DFFB21-FCF4-46AE-9A75-6956A5A52886}" cxnId="{E118ADEB-7F62-4DF0-935F-428ADC7F275A}" type="parTrans">
      <dgm:prSet/>
      <dgm:spPr/>
      <dgm:t>
        <a:bodyPr/>
        <a:lstStyle/>
        <a:p>
          <a:endParaRPr lang="zh-CN" altLang="en-US"/>
        </a:p>
      </dgm:t>
    </dgm:pt>
    <dgm:pt modelId="{8F024218-957F-4805-9BCD-7E64075B9094}" cxnId="{E118ADEB-7F62-4DF0-935F-428ADC7F275A}" type="sibTrans">
      <dgm:prSet/>
      <dgm:spPr/>
      <dgm:t>
        <a:bodyPr/>
        <a:lstStyle/>
        <a:p>
          <a:endParaRPr lang="zh-CN" altLang="en-US"/>
        </a:p>
      </dgm:t>
    </dgm:pt>
    <dgm:pt modelId="{A156CDA2-FE57-42CA-BFD2-93DF9BD18D32}" type="pres">
      <dgm:prSet presAssocID="{DF3F40E2-528E-4C6D-8583-B6DF320F5C96}" presName="CompostProcess" presStyleCnt="0">
        <dgm:presLayoutVars>
          <dgm:dir/>
          <dgm:resizeHandles val="exact"/>
        </dgm:presLayoutVars>
      </dgm:prSet>
      <dgm:spPr/>
    </dgm:pt>
    <dgm:pt modelId="{39C4CC9D-7EE6-45F5-8679-A661A2CC1C15}" type="pres">
      <dgm:prSet presAssocID="{DF3F40E2-528E-4C6D-8583-B6DF320F5C96}" presName="arrow" presStyleLbl="bgShp" presStyleIdx="0" presStyleCnt="1" custScaleX="117647" custLinFactNeighborX="-207" custLinFactNeighborY="23142"/>
      <dgm:spPr/>
    </dgm:pt>
    <dgm:pt modelId="{13F5B87B-6C89-45F2-A954-57240A8F3534}" type="pres">
      <dgm:prSet presAssocID="{DF3F40E2-528E-4C6D-8583-B6DF320F5C96}" presName="linearProcess" presStyleCnt="0"/>
      <dgm:spPr/>
    </dgm:pt>
    <dgm:pt modelId="{F78C591C-C10F-459A-ADBD-872457C16D23}" type="pres">
      <dgm:prSet presAssocID="{681A088B-D1E2-4FBA-8C25-A1F1CB3268EC}" presName="textNode" presStyleLbl="node1" presStyleIdx="0" presStyleCnt="3" custLinFactX="-21200" custLinFactNeighborX="-100000" custLinFactNeighborY="37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24994-00A8-4A00-8758-8C18022E9563}" type="pres">
      <dgm:prSet presAssocID="{F727A27B-923B-447B-88A8-2A93885EAAEA}" presName="sibTrans" presStyleCnt="0"/>
      <dgm:spPr/>
    </dgm:pt>
    <dgm:pt modelId="{7CB95A3C-F3E0-4F8F-B66F-54534C709E00}" type="pres">
      <dgm:prSet presAssocID="{3AD1C065-CD05-490F-A3E2-33D71C49B37F}" presName="textNode" presStyleLbl="node1" presStyleIdx="1" presStyleCnt="3" custLinFactNeighborX="-11928" custLinFactNeighborY="1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97252-ACD8-4D88-AA4B-51B525D060B5}" type="pres">
      <dgm:prSet presAssocID="{3A5DFB17-B96A-4FD6-952B-4A51AB043093}" presName="sibTrans" presStyleCnt="0"/>
      <dgm:spPr/>
    </dgm:pt>
    <dgm:pt modelId="{029C3981-2C09-4E1F-99EB-3559F58F7971}" type="pres">
      <dgm:prSet presAssocID="{7DFBACF8-0156-4D06-9DA6-3622A5834834}" presName="textNode" presStyleLbl="node1" presStyleIdx="2" presStyleCnt="3" custLinFactNeighborX="-28190" custLinFactNeighborY="59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8A1700-240A-462F-A3E1-9A8D02548A03}" srcId="{DF3F40E2-528E-4C6D-8583-B6DF320F5C96}" destId="{3AD1C065-CD05-490F-A3E2-33D71C49B37F}" srcOrd="1" destOrd="0" parTransId="{C0AC928F-1335-45BD-A516-31BBBCA17109}" sibTransId="{3A5DFB17-B96A-4FD6-952B-4A51AB043093}"/>
    <dgm:cxn modelId="{F9A09B5C-7263-45B5-9171-64209CB904A9}" type="presOf" srcId="{681A088B-D1E2-4FBA-8C25-A1F1CB3268EC}" destId="{F78C591C-C10F-459A-ADBD-872457C16D23}" srcOrd="0" destOrd="0" presId="urn:microsoft.com/office/officeart/2005/8/layout/hProcess9"/>
    <dgm:cxn modelId="{1D5AD09C-0C39-40B5-AFC3-831997506969}" type="presOf" srcId="{7DFBACF8-0156-4D06-9DA6-3622A5834834}" destId="{029C3981-2C09-4E1F-99EB-3559F58F7971}" srcOrd="0" destOrd="0" presId="urn:microsoft.com/office/officeart/2005/8/layout/hProcess9"/>
    <dgm:cxn modelId="{E118ADEB-7F62-4DF0-935F-428ADC7F275A}" srcId="{DF3F40E2-528E-4C6D-8583-B6DF320F5C96}" destId="{7DFBACF8-0156-4D06-9DA6-3622A5834834}" srcOrd="2" destOrd="0" parTransId="{93DFFB21-FCF4-46AE-9A75-6956A5A52886}" sibTransId="{8F024218-957F-4805-9BCD-7E64075B9094}"/>
    <dgm:cxn modelId="{65FCC187-B945-4239-9EE8-705D72D009AD}" srcId="{DF3F40E2-528E-4C6D-8583-B6DF320F5C96}" destId="{681A088B-D1E2-4FBA-8C25-A1F1CB3268EC}" srcOrd="0" destOrd="0" parTransId="{18F65C08-D7B5-43B1-B6C1-F32EC2361DA4}" sibTransId="{F727A27B-923B-447B-88A8-2A93885EAAEA}"/>
    <dgm:cxn modelId="{AC81F551-0867-4376-B1E5-8CC7E313AFF5}" type="presOf" srcId="{DF3F40E2-528E-4C6D-8583-B6DF320F5C96}" destId="{A156CDA2-FE57-42CA-BFD2-93DF9BD18D32}" srcOrd="0" destOrd="0" presId="urn:microsoft.com/office/officeart/2005/8/layout/hProcess9"/>
    <dgm:cxn modelId="{97A252E6-D1D2-49A6-9A34-A98691638A12}" type="presOf" srcId="{3AD1C065-CD05-490F-A3E2-33D71C49B37F}" destId="{7CB95A3C-F3E0-4F8F-B66F-54534C709E00}" srcOrd="0" destOrd="0" presId="urn:microsoft.com/office/officeart/2005/8/layout/hProcess9"/>
    <dgm:cxn modelId="{DFFCE873-AA34-47AE-8B31-2DEF4AD54901}" type="presParOf" srcId="{A156CDA2-FE57-42CA-BFD2-93DF9BD18D32}" destId="{39C4CC9D-7EE6-45F5-8679-A661A2CC1C15}" srcOrd="0" destOrd="0" presId="urn:microsoft.com/office/officeart/2005/8/layout/hProcess9"/>
    <dgm:cxn modelId="{BEACB1BE-130E-46D1-8171-C85C079596E0}" type="presParOf" srcId="{A156CDA2-FE57-42CA-BFD2-93DF9BD18D32}" destId="{13F5B87B-6C89-45F2-A954-57240A8F3534}" srcOrd="1" destOrd="0" presId="urn:microsoft.com/office/officeart/2005/8/layout/hProcess9"/>
    <dgm:cxn modelId="{B6E5CDBC-835B-4786-82E4-5A325395737C}" type="presParOf" srcId="{13F5B87B-6C89-45F2-A954-57240A8F3534}" destId="{F78C591C-C10F-459A-ADBD-872457C16D23}" srcOrd="0" destOrd="0" presId="urn:microsoft.com/office/officeart/2005/8/layout/hProcess9"/>
    <dgm:cxn modelId="{C7404846-2B46-4022-B431-8DD2672BD585}" type="presParOf" srcId="{13F5B87B-6C89-45F2-A954-57240A8F3534}" destId="{28D24994-00A8-4A00-8758-8C18022E9563}" srcOrd="1" destOrd="0" presId="urn:microsoft.com/office/officeart/2005/8/layout/hProcess9"/>
    <dgm:cxn modelId="{D457F608-9E2F-4456-8AFE-D8B3DC0404F0}" type="presParOf" srcId="{13F5B87B-6C89-45F2-A954-57240A8F3534}" destId="{7CB95A3C-F3E0-4F8F-B66F-54534C709E00}" srcOrd="2" destOrd="0" presId="urn:microsoft.com/office/officeart/2005/8/layout/hProcess9"/>
    <dgm:cxn modelId="{B2495687-1B1D-4C02-A1C8-10AF812408A5}" type="presParOf" srcId="{13F5B87B-6C89-45F2-A954-57240A8F3534}" destId="{99197252-ACD8-4D88-AA4B-51B525D060B5}" srcOrd="3" destOrd="0" presId="urn:microsoft.com/office/officeart/2005/8/layout/hProcess9"/>
    <dgm:cxn modelId="{7DF3FC63-5182-4DAB-B890-7165FAEFE036}" type="presParOf" srcId="{13F5B87B-6C89-45F2-A954-57240A8F3534}" destId="{029C3981-2C09-4E1F-99EB-3559F58F797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DE28C-1C55-4791-A25D-AC1B92CD1CBB}" type="doc">
      <dgm:prSet loTypeId="urn:microsoft.com/office/officeart/2005/8/layout/equation2" loCatId="process" qsTypeId="urn:microsoft.com/office/officeart/2005/8/quickstyle/simple2" qsCatId="simple" csTypeId="urn:microsoft.com/office/officeart/2005/8/colors/accent5_2" csCatId="accent5" phldr="1"/>
      <dgm:spPr/>
    </dgm:pt>
    <dgm:pt modelId="{F995B33A-6057-4DA9-A3E8-BFE42A0CBFCD}">
      <dgm:prSet phldrT="[文本]"/>
      <dgm:spPr/>
      <dgm:t>
        <a:bodyPr/>
        <a:lstStyle/>
        <a:p>
          <a:r>
            <a:rPr lang="zh-CN" altLang="en-US" dirty="0" smtClean="0"/>
            <a:t>开发引擎</a:t>
          </a:r>
          <a:r>
            <a:rPr lang="en-US" altLang="zh-CN" dirty="0" smtClean="0"/>
            <a:t>DELTA3D</a:t>
          </a:r>
          <a:endParaRPr lang="zh-CN" altLang="en-US" dirty="0"/>
        </a:p>
      </dgm:t>
    </dgm:pt>
    <dgm:pt modelId="{27292631-8C2F-4527-8674-A3440C0DF943}" cxnId="{23B2B69E-8294-4B2B-99EA-9F6F29622AB2}" type="parTrans">
      <dgm:prSet/>
      <dgm:spPr/>
      <dgm:t>
        <a:bodyPr/>
        <a:lstStyle/>
        <a:p>
          <a:endParaRPr lang="zh-CN" altLang="en-US"/>
        </a:p>
      </dgm:t>
    </dgm:pt>
    <dgm:pt modelId="{537F3294-D4EE-45F5-98DF-1C95405FC446}" cxnId="{23B2B69E-8294-4B2B-99EA-9F6F29622AB2}" type="sibTrans">
      <dgm:prSet/>
      <dgm:spPr/>
      <dgm:t>
        <a:bodyPr/>
        <a:lstStyle/>
        <a:p>
          <a:endParaRPr lang="zh-CN" altLang="en-US"/>
        </a:p>
      </dgm:t>
    </dgm:pt>
    <dgm:pt modelId="{741FB1A3-395F-4D72-B1AA-591F33F467E7}">
      <dgm:prSet phldrT="[文本]"/>
      <dgm:spPr/>
      <dgm:t>
        <a:bodyPr/>
        <a:lstStyle/>
        <a:p>
          <a:r>
            <a:rPr lang="en-US" altLang="zh-CN" dirty="0" smtClean="0"/>
            <a:t>GUI</a:t>
          </a:r>
          <a:r>
            <a:rPr lang="zh-CN" altLang="en-US" dirty="0" smtClean="0"/>
            <a:t>开发</a:t>
          </a:r>
          <a:r>
            <a:rPr lang="en-US" altLang="zh-CN" dirty="0" smtClean="0"/>
            <a:t>QT</a:t>
          </a:r>
          <a:endParaRPr lang="zh-CN" altLang="en-US" dirty="0"/>
        </a:p>
      </dgm:t>
    </dgm:pt>
    <dgm:pt modelId="{161A1622-346D-4929-A04D-62798373C22D}" cxnId="{9129B3D4-1AA4-466E-8BA4-6DC85B310D39}" type="parTrans">
      <dgm:prSet/>
      <dgm:spPr/>
      <dgm:t>
        <a:bodyPr/>
        <a:lstStyle/>
        <a:p>
          <a:endParaRPr lang="zh-CN" altLang="en-US"/>
        </a:p>
      </dgm:t>
    </dgm:pt>
    <dgm:pt modelId="{72F91B7C-B40A-4A32-86BC-B8D599A3F274}" cxnId="{9129B3D4-1AA4-466E-8BA4-6DC85B310D39}" type="sibTrans">
      <dgm:prSet/>
      <dgm:spPr/>
      <dgm:t>
        <a:bodyPr/>
        <a:lstStyle/>
        <a:p>
          <a:endParaRPr lang="zh-CN" altLang="en-US"/>
        </a:p>
      </dgm:t>
    </dgm:pt>
    <dgm:pt modelId="{C768A8B1-300B-49A9-9131-62AF92C022EF}">
      <dgm:prSet phldrT="[文本]"/>
      <dgm:spPr/>
      <dgm:t>
        <a:bodyPr/>
        <a:lstStyle/>
        <a:p>
          <a:r>
            <a:rPr lang="zh-CN" altLang="en-US" dirty="0" smtClean="0"/>
            <a:t>虚拟开发环境与</a:t>
          </a:r>
          <a:r>
            <a:rPr lang="en-US" altLang="zh-CN" dirty="0" smtClean="0"/>
            <a:t>QT</a:t>
          </a:r>
          <a:r>
            <a:rPr lang="zh-CN" altLang="en-US" dirty="0" smtClean="0"/>
            <a:t>绑定</a:t>
          </a:r>
          <a:endParaRPr lang="zh-CN" altLang="en-US" dirty="0"/>
        </a:p>
      </dgm:t>
    </dgm:pt>
    <dgm:pt modelId="{67AB0EB1-9D1E-4CB5-9506-47387F6FD5BC}" cxnId="{D512092B-00D5-4D02-A437-4E0658F7B6C0}" type="parTrans">
      <dgm:prSet/>
      <dgm:spPr/>
      <dgm:t>
        <a:bodyPr/>
        <a:lstStyle/>
        <a:p>
          <a:endParaRPr lang="zh-CN" altLang="en-US"/>
        </a:p>
      </dgm:t>
    </dgm:pt>
    <dgm:pt modelId="{1C14E6B6-7276-4229-9647-14159C133859}" cxnId="{D512092B-00D5-4D02-A437-4E0658F7B6C0}" type="sibTrans">
      <dgm:prSet/>
      <dgm:spPr/>
      <dgm:t>
        <a:bodyPr/>
        <a:lstStyle/>
        <a:p>
          <a:endParaRPr lang="zh-CN" altLang="en-US"/>
        </a:p>
      </dgm:t>
    </dgm:pt>
    <dgm:pt modelId="{77EEB3DE-D6EB-43CD-8C20-E0A35E536CA7}" type="pres">
      <dgm:prSet presAssocID="{BEBDE28C-1C55-4791-A25D-AC1B92CD1CBB}" presName="Name0" presStyleCnt="0">
        <dgm:presLayoutVars>
          <dgm:dir/>
          <dgm:resizeHandles val="exact"/>
        </dgm:presLayoutVars>
      </dgm:prSet>
      <dgm:spPr/>
    </dgm:pt>
    <dgm:pt modelId="{EEC17F65-C2AE-4253-96A2-D8DBE0E10239}" type="pres">
      <dgm:prSet presAssocID="{BEBDE28C-1C55-4791-A25D-AC1B92CD1CBB}" presName="vNodes" presStyleCnt="0"/>
      <dgm:spPr/>
    </dgm:pt>
    <dgm:pt modelId="{046C859F-CF34-46F0-8F2F-0AE5CB5987BE}" type="pres">
      <dgm:prSet presAssocID="{F995B33A-6057-4DA9-A3E8-BFE42A0CBFCD}" presName="node" presStyleLbl="node1" presStyleIdx="0" presStyleCnt="3" custScaleX="1539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C4547D-CD73-4DBB-8CC1-A9196FD4A90C}" type="pres">
      <dgm:prSet presAssocID="{537F3294-D4EE-45F5-98DF-1C95405FC446}" presName="spacerT" presStyleCnt="0"/>
      <dgm:spPr/>
    </dgm:pt>
    <dgm:pt modelId="{87F7E0AE-74C9-44C7-889C-D7D2C1B47E90}" type="pres">
      <dgm:prSet presAssocID="{537F3294-D4EE-45F5-98DF-1C95405FC44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93AFA4EA-AD10-4109-9A13-8F61EAB3E1DE}" type="pres">
      <dgm:prSet presAssocID="{537F3294-D4EE-45F5-98DF-1C95405FC446}" presName="spacerB" presStyleCnt="0"/>
      <dgm:spPr/>
    </dgm:pt>
    <dgm:pt modelId="{C886CC46-C11C-4574-B878-F1C78D46DA53}" type="pres">
      <dgm:prSet presAssocID="{741FB1A3-395F-4D72-B1AA-591F33F467E7}" presName="node" presStyleLbl="node1" presStyleIdx="1" presStyleCnt="3" custScaleX="1540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8C606A-A333-499D-986B-639EBA7A909F}" type="pres">
      <dgm:prSet presAssocID="{BEBDE28C-1C55-4791-A25D-AC1B92CD1CBB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A17F0AC0-9CDB-4306-93DC-498DD00BA1B9}" type="pres">
      <dgm:prSet presAssocID="{BEBDE28C-1C55-4791-A25D-AC1B92CD1CBB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3C22F3D-2D22-47C3-8E8A-112C20A8834B}" type="pres">
      <dgm:prSet presAssocID="{BEBDE28C-1C55-4791-A25D-AC1B92CD1CBB}" presName="lastNode" presStyleLbl="node1" presStyleIdx="2" presStyleCnt="3" custScaleX="1633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920A69-4CE6-4CB8-B958-F44DF3135947}" type="presOf" srcId="{F995B33A-6057-4DA9-A3E8-BFE42A0CBFCD}" destId="{046C859F-CF34-46F0-8F2F-0AE5CB5987BE}" srcOrd="0" destOrd="0" presId="urn:microsoft.com/office/officeart/2005/8/layout/equation2"/>
    <dgm:cxn modelId="{D512092B-00D5-4D02-A437-4E0658F7B6C0}" srcId="{BEBDE28C-1C55-4791-A25D-AC1B92CD1CBB}" destId="{C768A8B1-300B-49A9-9131-62AF92C022EF}" srcOrd="2" destOrd="0" parTransId="{67AB0EB1-9D1E-4CB5-9506-47387F6FD5BC}" sibTransId="{1C14E6B6-7276-4229-9647-14159C133859}"/>
    <dgm:cxn modelId="{23B2B69E-8294-4B2B-99EA-9F6F29622AB2}" srcId="{BEBDE28C-1C55-4791-A25D-AC1B92CD1CBB}" destId="{F995B33A-6057-4DA9-A3E8-BFE42A0CBFCD}" srcOrd="0" destOrd="0" parTransId="{27292631-8C2F-4527-8674-A3440C0DF943}" sibTransId="{537F3294-D4EE-45F5-98DF-1C95405FC446}"/>
    <dgm:cxn modelId="{07DD43E5-5C64-49BB-A37B-F1F84E31EF5F}" type="presOf" srcId="{BEBDE28C-1C55-4791-A25D-AC1B92CD1CBB}" destId="{77EEB3DE-D6EB-43CD-8C20-E0A35E536CA7}" srcOrd="0" destOrd="0" presId="urn:microsoft.com/office/officeart/2005/8/layout/equation2"/>
    <dgm:cxn modelId="{4D3CA356-A150-4ABE-AE5D-C628CF16CCE9}" type="presOf" srcId="{537F3294-D4EE-45F5-98DF-1C95405FC446}" destId="{87F7E0AE-74C9-44C7-889C-D7D2C1B47E90}" srcOrd="0" destOrd="0" presId="urn:microsoft.com/office/officeart/2005/8/layout/equation2"/>
    <dgm:cxn modelId="{02A77BA1-16CA-4CF8-BB94-DB66ED229BC5}" type="presOf" srcId="{741FB1A3-395F-4D72-B1AA-591F33F467E7}" destId="{C886CC46-C11C-4574-B878-F1C78D46DA53}" srcOrd="0" destOrd="0" presId="urn:microsoft.com/office/officeart/2005/8/layout/equation2"/>
    <dgm:cxn modelId="{044B3FEE-0CD5-45B5-9069-A5E9FCFF5E4F}" type="presOf" srcId="{72F91B7C-B40A-4A32-86BC-B8D599A3F274}" destId="{A98C606A-A333-499D-986B-639EBA7A909F}" srcOrd="0" destOrd="0" presId="urn:microsoft.com/office/officeart/2005/8/layout/equation2"/>
    <dgm:cxn modelId="{B6E9041F-E866-442A-B14B-C5D2CAD8D2AC}" type="presOf" srcId="{72F91B7C-B40A-4A32-86BC-B8D599A3F274}" destId="{A17F0AC0-9CDB-4306-93DC-498DD00BA1B9}" srcOrd="1" destOrd="0" presId="urn:microsoft.com/office/officeart/2005/8/layout/equation2"/>
    <dgm:cxn modelId="{9129B3D4-1AA4-466E-8BA4-6DC85B310D39}" srcId="{BEBDE28C-1C55-4791-A25D-AC1B92CD1CBB}" destId="{741FB1A3-395F-4D72-B1AA-591F33F467E7}" srcOrd="1" destOrd="0" parTransId="{161A1622-346D-4929-A04D-62798373C22D}" sibTransId="{72F91B7C-B40A-4A32-86BC-B8D599A3F274}"/>
    <dgm:cxn modelId="{154A4ECF-4293-4716-953E-E7DE2B0346F3}" type="presOf" srcId="{C768A8B1-300B-49A9-9131-62AF92C022EF}" destId="{63C22F3D-2D22-47C3-8E8A-112C20A8834B}" srcOrd="0" destOrd="0" presId="urn:microsoft.com/office/officeart/2005/8/layout/equation2"/>
    <dgm:cxn modelId="{D95189D2-8268-40B9-9040-47A373D0F543}" type="presParOf" srcId="{77EEB3DE-D6EB-43CD-8C20-E0A35E536CA7}" destId="{EEC17F65-C2AE-4253-96A2-D8DBE0E10239}" srcOrd="0" destOrd="0" presId="urn:microsoft.com/office/officeart/2005/8/layout/equation2"/>
    <dgm:cxn modelId="{43954F9D-CD91-4992-AF86-C4F946B295FD}" type="presParOf" srcId="{EEC17F65-C2AE-4253-96A2-D8DBE0E10239}" destId="{046C859F-CF34-46F0-8F2F-0AE5CB5987BE}" srcOrd="0" destOrd="0" presId="urn:microsoft.com/office/officeart/2005/8/layout/equation2"/>
    <dgm:cxn modelId="{AA1BC340-E849-4FDD-BAD4-955FBCB87202}" type="presParOf" srcId="{EEC17F65-C2AE-4253-96A2-D8DBE0E10239}" destId="{2DC4547D-CD73-4DBB-8CC1-A9196FD4A90C}" srcOrd="1" destOrd="0" presId="urn:microsoft.com/office/officeart/2005/8/layout/equation2"/>
    <dgm:cxn modelId="{5BAE9242-0A79-4F02-B941-04435EF676C3}" type="presParOf" srcId="{EEC17F65-C2AE-4253-96A2-D8DBE0E10239}" destId="{87F7E0AE-74C9-44C7-889C-D7D2C1B47E90}" srcOrd="2" destOrd="0" presId="urn:microsoft.com/office/officeart/2005/8/layout/equation2"/>
    <dgm:cxn modelId="{A5ABA111-7D34-4D87-9BCE-EAFD6F591920}" type="presParOf" srcId="{EEC17F65-C2AE-4253-96A2-D8DBE0E10239}" destId="{93AFA4EA-AD10-4109-9A13-8F61EAB3E1DE}" srcOrd="3" destOrd="0" presId="urn:microsoft.com/office/officeart/2005/8/layout/equation2"/>
    <dgm:cxn modelId="{B6B9BAD4-1D0B-4414-A83B-5D0C2601D261}" type="presParOf" srcId="{EEC17F65-C2AE-4253-96A2-D8DBE0E10239}" destId="{C886CC46-C11C-4574-B878-F1C78D46DA53}" srcOrd="4" destOrd="0" presId="urn:microsoft.com/office/officeart/2005/8/layout/equation2"/>
    <dgm:cxn modelId="{FCEECD36-4F2C-4A3B-9DDA-D652B6FD2F91}" type="presParOf" srcId="{77EEB3DE-D6EB-43CD-8C20-E0A35E536CA7}" destId="{A98C606A-A333-499D-986B-639EBA7A909F}" srcOrd="1" destOrd="0" presId="urn:microsoft.com/office/officeart/2005/8/layout/equation2"/>
    <dgm:cxn modelId="{ADF44A8A-E706-4EF8-BC17-471E4845A731}" type="presParOf" srcId="{A98C606A-A333-499D-986B-639EBA7A909F}" destId="{A17F0AC0-9CDB-4306-93DC-498DD00BA1B9}" srcOrd="0" destOrd="0" presId="urn:microsoft.com/office/officeart/2005/8/layout/equation2"/>
    <dgm:cxn modelId="{D9BAB81C-BF65-4C1B-AE2E-77A24041972B}" type="presParOf" srcId="{77EEB3DE-D6EB-43CD-8C20-E0A35E536CA7}" destId="{63C22F3D-2D22-47C3-8E8A-112C20A8834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9305A-15BA-4FF2-A290-9B42695D51C2}" type="doc">
      <dgm:prSet loTypeId="urn:microsoft.com/office/officeart/2008/layout/VerticalCurv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352A852A-F5C2-4F74-8721-547DFBA0E2F4}">
      <dgm:prSet/>
      <dgm:spPr/>
      <dgm:t>
        <a:bodyPr/>
        <a:lstStyle/>
        <a:p>
          <a:r>
            <a:rPr lang="zh-CN" altLang="en-US" dirty="0" smtClean="0"/>
            <a:t>主界面的界面布局要整齐、简洁，尽可能把相同或相似的功能划在一个区域，并把此模块至于固定位置，方便用户导航</a:t>
          </a:r>
          <a:endParaRPr lang="zh-CN" altLang="en-US" dirty="0"/>
        </a:p>
      </dgm:t>
    </dgm:pt>
    <dgm:pt modelId="{3709136C-6749-4E4C-942F-F6C4F34858E6}" cxnId="{8C9F2100-489E-4DCA-9519-2A72B020EE25}" type="parTrans">
      <dgm:prSet/>
      <dgm:spPr/>
      <dgm:t>
        <a:bodyPr/>
        <a:lstStyle/>
        <a:p>
          <a:endParaRPr lang="zh-CN" altLang="en-US"/>
        </a:p>
      </dgm:t>
    </dgm:pt>
    <dgm:pt modelId="{AAFCD90E-41DE-478A-A23E-D0A70A4C3CD7}" cxnId="{8C9F2100-489E-4DCA-9519-2A72B020EE25}" type="sibTrans">
      <dgm:prSet/>
      <dgm:spPr/>
      <dgm:t>
        <a:bodyPr/>
        <a:lstStyle/>
        <a:p>
          <a:endParaRPr lang="zh-CN" altLang="en-US"/>
        </a:p>
      </dgm:t>
    </dgm:pt>
    <dgm:pt modelId="{50FB43E1-140A-48B6-AA8A-B85BB10290CA}">
      <dgm:prSet/>
      <dgm:spPr/>
      <dgm:t>
        <a:bodyPr/>
        <a:lstStyle/>
        <a:p>
          <a:r>
            <a:rPr lang="zh-CN" altLang="en-US" dirty="0" smtClean="0"/>
            <a:t>各个小模块之间布局不要太过密集，避免产生疲劳感，每个小模块的逻辑功能都是独立的存在，</a:t>
          </a:r>
          <a:endParaRPr lang="zh-CN" altLang="en-US" dirty="0"/>
        </a:p>
      </dgm:t>
    </dgm:pt>
    <dgm:pt modelId="{C19134CB-D5D9-44E4-A72A-F0AD87962CC8}" cxnId="{E7878DBD-4EE3-4026-B229-0F1EADFC7934}" type="parTrans">
      <dgm:prSet/>
      <dgm:spPr/>
      <dgm:t>
        <a:bodyPr/>
        <a:lstStyle/>
        <a:p>
          <a:endParaRPr lang="zh-CN" altLang="en-US"/>
        </a:p>
      </dgm:t>
    </dgm:pt>
    <dgm:pt modelId="{0803479C-1E25-4628-8E13-FFF17828BBF7}" cxnId="{E7878DBD-4EE3-4026-B229-0F1EADFC7934}" type="sibTrans">
      <dgm:prSet/>
      <dgm:spPr/>
      <dgm:t>
        <a:bodyPr/>
        <a:lstStyle/>
        <a:p>
          <a:endParaRPr lang="zh-CN" altLang="en-US"/>
        </a:p>
      </dgm:t>
    </dgm:pt>
    <dgm:pt modelId="{C6393086-FB62-4CCD-BAB9-34D20DD5D329}">
      <dgm:prSet/>
      <dgm:spPr/>
      <dgm:t>
        <a:bodyPr/>
        <a:lstStyle/>
        <a:p>
          <a:r>
            <a:rPr lang="zh-CN" altLang="en-US" smtClean="0"/>
            <a:t>对主界面和主界面上各个模块都进行了封装，使得各个模块的实现独立，这样利于后期的维护和扩展</a:t>
          </a:r>
          <a:endParaRPr lang="zh-CN" altLang="en-US"/>
        </a:p>
      </dgm:t>
    </dgm:pt>
    <dgm:pt modelId="{5028D96C-5FCF-4961-B434-7902E0B09CD8}" cxnId="{10A754E5-4F52-44FB-940E-3303BEBE96C4}" type="parTrans">
      <dgm:prSet/>
      <dgm:spPr/>
      <dgm:t>
        <a:bodyPr/>
        <a:lstStyle/>
        <a:p>
          <a:endParaRPr lang="zh-CN" altLang="en-US"/>
        </a:p>
      </dgm:t>
    </dgm:pt>
    <dgm:pt modelId="{036F14E6-D851-4776-9E20-FBCDCB7C5AA5}" cxnId="{10A754E5-4F52-44FB-940E-3303BEBE96C4}" type="sibTrans">
      <dgm:prSet/>
      <dgm:spPr/>
      <dgm:t>
        <a:bodyPr/>
        <a:lstStyle/>
        <a:p>
          <a:endParaRPr lang="zh-CN" altLang="en-US"/>
        </a:p>
      </dgm:t>
    </dgm:pt>
    <dgm:pt modelId="{F8C4C90C-6AAD-4B9A-A839-1CA904201C46}" type="pres">
      <dgm:prSet presAssocID="{DEB9305A-15BA-4FF2-A290-9B42695D51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858913E-5943-4BFB-AED6-D784D32811E1}" type="pres">
      <dgm:prSet presAssocID="{DEB9305A-15BA-4FF2-A290-9B42695D51C2}" presName="Name1" presStyleCnt="0"/>
      <dgm:spPr/>
    </dgm:pt>
    <dgm:pt modelId="{377B3086-2A2E-48FC-88A6-D7DB11E6D7AF}" type="pres">
      <dgm:prSet presAssocID="{DEB9305A-15BA-4FF2-A290-9B42695D51C2}" presName="cycle" presStyleCnt="0"/>
      <dgm:spPr/>
    </dgm:pt>
    <dgm:pt modelId="{B83884C2-E734-4B50-A96D-1CBAAC23F46A}" type="pres">
      <dgm:prSet presAssocID="{DEB9305A-15BA-4FF2-A290-9B42695D51C2}" presName="srcNode" presStyleLbl="node1" presStyleIdx="0" presStyleCnt="3"/>
      <dgm:spPr/>
    </dgm:pt>
    <dgm:pt modelId="{499D3E35-F8A5-4CE2-A716-1F89F21F65A0}" type="pres">
      <dgm:prSet presAssocID="{DEB9305A-15BA-4FF2-A290-9B42695D51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C2903CC-7BAC-41F6-AE76-3A04980938DA}" type="pres">
      <dgm:prSet presAssocID="{DEB9305A-15BA-4FF2-A290-9B42695D51C2}" presName="extraNode" presStyleLbl="node1" presStyleIdx="0" presStyleCnt="3"/>
      <dgm:spPr/>
    </dgm:pt>
    <dgm:pt modelId="{130AAADF-423F-4DFF-BD5F-0DA4763C4B49}" type="pres">
      <dgm:prSet presAssocID="{DEB9305A-15BA-4FF2-A290-9B42695D51C2}" presName="dstNode" presStyleLbl="node1" presStyleIdx="0" presStyleCnt="3"/>
      <dgm:spPr/>
    </dgm:pt>
    <dgm:pt modelId="{A7915816-3D7E-4C97-B58A-73C89643277E}" type="pres">
      <dgm:prSet presAssocID="{352A852A-F5C2-4F74-8721-547DFBA0E2F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720FE0-B790-437C-BA37-254B17F44E62}" type="pres">
      <dgm:prSet presAssocID="{352A852A-F5C2-4F74-8721-547DFBA0E2F4}" presName="accent_1" presStyleCnt="0"/>
      <dgm:spPr/>
    </dgm:pt>
    <dgm:pt modelId="{B1EABF82-F2F3-4CAB-9EDB-983E1C3E8C13}" type="pres">
      <dgm:prSet presAssocID="{352A852A-F5C2-4F74-8721-547DFBA0E2F4}" presName="accentRepeatNode" presStyleLbl="solidFgAcc1" presStyleIdx="0" presStyleCnt="3"/>
      <dgm:spPr/>
    </dgm:pt>
    <dgm:pt modelId="{BC1F23F9-20EF-4678-A247-FF033D7481CE}" type="pres">
      <dgm:prSet presAssocID="{50FB43E1-140A-48B6-AA8A-B85BB10290C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759B3-F3D9-4AC4-98E4-AB1A6B916C78}" type="pres">
      <dgm:prSet presAssocID="{50FB43E1-140A-48B6-AA8A-B85BB10290CA}" presName="accent_2" presStyleCnt="0"/>
      <dgm:spPr/>
    </dgm:pt>
    <dgm:pt modelId="{3BDA95F4-0F69-409F-8FA1-206B4C0867E7}" type="pres">
      <dgm:prSet presAssocID="{50FB43E1-140A-48B6-AA8A-B85BB10290CA}" presName="accentRepeatNode" presStyleLbl="solidFgAcc1" presStyleIdx="1" presStyleCnt="3"/>
      <dgm:spPr/>
    </dgm:pt>
    <dgm:pt modelId="{E9448A0F-3FFD-4037-A86D-AED4B06BA184}" type="pres">
      <dgm:prSet presAssocID="{C6393086-FB62-4CCD-BAB9-34D20DD5D329}" presName="text_3" presStyleLbl="node1" presStyleIdx="2" presStyleCnt="3" custLinFactNeighborX="-2331" custLinFactNeighborY="518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4A7A47-47C2-472D-95BA-1BE2607AC649}" type="pres">
      <dgm:prSet presAssocID="{C6393086-FB62-4CCD-BAB9-34D20DD5D329}" presName="accent_3" presStyleCnt="0"/>
      <dgm:spPr/>
    </dgm:pt>
    <dgm:pt modelId="{6198D449-C64A-48CD-9FF6-96211D68F373}" type="pres">
      <dgm:prSet presAssocID="{C6393086-FB62-4CCD-BAB9-34D20DD5D329}" presName="accentRepeatNode" presStyleLbl="solidFgAcc1" presStyleIdx="2" presStyleCnt="3"/>
      <dgm:spPr/>
    </dgm:pt>
  </dgm:ptLst>
  <dgm:cxnLst>
    <dgm:cxn modelId="{E034B491-5272-48C1-9B6B-F7174B1C136D}" type="presOf" srcId="{C6393086-FB62-4CCD-BAB9-34D20DD5D329}" destId="{E9448A0F-3FFD-4037-A86D-AED4B06BA184}" srcOrd="0" destOrd="0" presId="urn:microsoft.com/office/officeart/2008/layout/VerticalCurvedList"/>
    <dgm:cxn modelId="{8C9F2100-489E-4DCA-9519-2A72B020EE25}" srcId="{DEB9305A-15BA-4FF2-A290-9B42695D51C2}" destId="{352A852A-F5C2-4F74-8721-547DFBA0E2F4}" srcOrd="0" destOrd="0" parTransId="{3709136C-6749-4E4C-942F-F6C4F34858E6}" sibTransId="{AAFCD90E-41DE-478A-A23E-D0A70A4C3CD7}"/>
    <dgm:cxn modelId="{8445A992-8D1A-47B5-8509-9197D95C5AFB}" type="presOf" srcId="{50FB43E1-140A-48B6-AA8A-B85BB10290CA}" destId="{BC1F23F9-20EF-4678-A247-FF033D7481CE}" srcOrd="0" destOrd="0" presId="urn:microsoft.com/office/officeart/2008/layout/VerticalCurvedList"/>
    <dgm:cxn modelId="{E7878DBD-4EE3-4026-B229-0F1EADFC7934}" srcId="{DEB9305A-15BA-4FF2-A290-9B42695D51C2}" destId="{50FB43E1-140A-48B6-AA8A-B85BB10290CA}" srcOrd="1" destOrd="0" parTransId="{C19134CB-D5D9-44E4-A72A-F0AD87962CC8}" sibTransId="{0803479C-1E25-4628-8E13-FFF17828BBF7}"/>
    <dgm:cxn modelId="{222C24EA-F2F2-4A15-87CD-DC6526641C73}" type="presOf" srcId="{DEB9305A-15BA-4FF2-A290-9B42695D51C2}" destId="{F8C4C90C-6AAD-4B9A-A839-1CA904201C46}" srcOrd="0" destOrd="0" presId="urn:microsoft.com/office/officeart/2008/layout/VerticalCurvedList"/>
    <dgm:cxn modelId="{68C36071-D8DD-4C38-AF89-28470E6A10C0}" type="presOf" srcId="{352A852A-F5C2-4F74-8721-547DFBA0E2F4}" destId="{A7915816-3D7E-4C97-B58A-73C89643277E}" srcOrd="0" destOrd="0" presId="urn:microsoft.com/office/officeart/2008/layout/VerticalCurvedList"/>
    <dgm:cxn modelId="{10A754E5-4F52-44FB-940E-3303BEBE96C4}" srcId="{DEB9305A-15BA-4FF2-A290-9B42695D51C2}" destId="{C6393086-FB62-4CCD-BAB9-34D20DD5D329}" srcOrd="2" destOrd="0" parTransId="{5028D96C-5FCF-4961-B434-7902E0B09CD8}" sibTransId="{036F14E6-D851-4776-9E20-FBCDCB7C5AA5}"/>
    <dgm:cxn modelId="{509E326B-EFB2-44C9-856C-520D12FD73FF}" type="presOf" srcId="{AAFCD90E-41DE-478A-A23E-D0A70A4C3CD7}" destId="{499D3E35-F8A5-4CE2-A716-1F89F21F65A0}" srcOrd="0" destOrd="0" presId="urn:microsoft.com/office/officeart/2008/layout/VerticalCurvedList"/>
    <dgm:cxn modelId="{F26F1697-2C30-4BB6-A85B-0F368884B050}" type="presParOf" srcId="{F8C4C90C-6AAD-4B9A-A839-1CA904201C46}" destId="{C858913E-5943-4BFB-AED6-D784D32811E1}" srcOrd="0" destOrd="0" presId="urn:microsoft.com/office/officeart/2008/layout/VerticalCurvedList"/>
    <dgm:cxn modelId="{850CE22B-3D48-474C-9844-01424ABDE188}" type="presParOf" srcId="{C858913E-5943-4BFB-AED6-D784D32811E1}" destId="{377B3086-2A2E-48FC-88A6-D7DB11E6D7AF}" srcOrd="0" destOrd="0" presId="urn:microsoft.com/office/officeart/2008/layout/VerticalCurvedList"/>
    <dgm:cxn modelId="{F6AB7695-D7BE-447B-A635-B81636F01C35}" type="presParOf" srcId="{377B3086-2A2E-48FC-88A6-D7DB11E6D7AF}" destId="{B83884C2-E734-4B50-A96D-1CBAAC23F46A}" srcOrd="0" destOrd="0" presId="urn:microsoft.com/office/officeart/2008/layout/VerticalCurvedList"/>
    <dgm:cxn modelId="{86455726-8012-4DF4-B0CB-2D2CB03BBB9F}" type="presParOf" srcId="{377B3086-2A2E-48FC-88A6-D7DB11E6D7AF}" destId="{499D3E35-F8A5-4CE2-A716-1F89F21F65A0}" srcOrd="1" destOrd="0" presId="urn:microsoft.com/office/officeart/2008/layout/VerticalCurvedList"/>
    <dgm:cxn modelId="{B957A9BA-2FD2-4CF0-9D82-8CE459E2C8CA}" type="presParOf" srcId="{377B3086-2A2E-48FC-88A6-D7DB11E6D7AF}" destId="{3C2903CC-7BAC-41F6-AE76-3A04980938DA}" srcOrd="2" destOrd="0" presId="urn:microsoft.com/office/officeart/2008/layout/VerticalCurvedList"/>
    <dgm:cxn modelId="{D2CDEEBB-B5FC-4544-9DE2-7CA8B519E663}" type="presParOf" srcId="{377B3086-2A2E-48FC-88A6-D7DB11E6D7AF}" destId="{130AAADF-423F-4DFF-BD5F-0DA4763C4B49}" srcOrd="3" destOrd="0" presId="urn:microsoft.com/office/officeart/2008/layout/VerticalCurvedList"/>
    <dgm:cxn modelId="{D513DE02-1029-46DC-A8B5-8A0969C6462C}" type="presParOf" srcId="{C858913E-5943-4BFB-AED6-D784D32811E1}" destId="{A7915816-3D7E-4C97-B58A-73C89643277E}" srcOrd="1" destOrd="0" presId="urn:microsoft.com/office/officeart/2008/layout/VerticalCurvedList"/>
    <dgm:cxn modelId="{61A4E7D7-659A-4E02-BBC6-2C68EA661CC9}" type="presParOf" srcId="{C858913E-5943-4BFB-AED6-D784D32811E1}" destId="{D4720FE0-B790-437C-BA37-254B17F44E62}" srcOrd="2" destOrd="0" presId="urn:microsoft.com/office/officeart/2008/layout/VerticalCurvedList"/>
    <dgm:cxn modelId="{43C606ED-0E80-49A8-B76B-6F35D78A8E02}" type="presParOf" srcId="{D4720FE0-B790-437C-BA37-254B17F44E62}" destId="{B1EABF82-F2F3-4CAB-9EDB-983E1C3E8C13}" srcOrd="0" destOrd="0" presId="urn:microsoft.com/office/officeart/2008/layout/VerticalCurvedList"/>
    <dgm:cxn modelId="{114DEB6C-FF6C-4ABB-816F-00BC013EF551}" type="presParOf" srcId="{C858913E-5943-4BFB-AED6-D784D32811E1}" destId="{BC1F23F9-20EF-4678-A247-FF033D7481CE}" srcOrd="3" destOrd="0" presId="urn:microsoft.com/office/officeart/2008/layout/VerticalCurvedList"/>
    <dgm:cxn modelId="{A855754B-F84C-492C-B951-9F537A6685C0}" type="presParOf" srcId="{C858913E-5943-4BFB-AED6-D784D32811E1}" destId="{A34759B3-F3D9-4AC4-98E4-AB1A6B916C78}" srcOrd="4" destOrd="0" presId="urn:microsoft.com/office/officeart/2008/layout/VerticalCurvedList"/>
    <dgm:cxn modelId="{FE6E1495-6D30-48A2-A0CF-2F1F0A6F0931}" type="presParOf" srcId="{A34759B3-F3D9-4AC4-98E4-AB1A6B916C78}" destId="{3BDA95F4-0F69-409F-8FA1-206B4C0867E7}" srcOrd="0" destOrd="0" presId="urn:microsoft.com/office/officeart/2008/layout/VerticalCurvedList"/>
    <dgm:cxn modelId="{24C57472-281D-4976-9974-842F796387BB}" type="presParOf" srcId="{C858913E-5943-4BFB-AED6-D784D32811E1}" destId="{E9448A0F-3FFD-4037-A86D-AED4B06BA184}" srcOrd="5" destOrd="0" presId="urn:microsoft.com/office/officeart/2008/layout/VerticalCurvedList"/>
    <dgm:cxn modelId="{BF1B6D01-2D1A-4560-8AAA-E6EA0DF277D1}" type="presParOf" srcId="{C858913E-5943-4BFB-AED6-D784D32811E1}" destId="{5B4A7A47-47C2-472D-95BA-1BE2607AC649}" srcOrd="6" destOrd="0" presId="urn:microsoft.com/office/officeart/2008/layout/VerticalCurvedList"/>
    <dgm:cxn modelId="{A97024EE-05EC-402D-AFB0-F967F9DF3085}" type="presParOf" srcId="{5B4A7A47-47C2-472D-95BA-1BE2607AC649}" destId="{6198D449-C64A-48CD-9FF6-96211D68F3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03E96A-00A0-4E9A-BA7A-8768151B0B02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AE060167-7F40-4EAF-8267-8D6AD9C68197}">
      <dgm:prSet phldrT="[文本]"/>
      <dgm:spPr/>
      <dgm:t>
        <a:bodyPr/>
        <a:lstStyle/>
        <a:p>
          <a:r>
            <a:rPr lang="zh-CN" altLang="en-US" dirty="0" smtClean="0"/>
            <a:t>用户模块</a:t>
          </a:r>
          <a:endParaRPr lang="zh-CN" altLang="en-US" dirty="0"/>
        </a:p>
      </dgm:t>
    </dgm:pt>
    <dgm:pt modelId="{728EB938-C970-48F8-A5B4-34198E220ED3}" cxnId="{B52306DF-9571-4560-950B-E3FEBECFE446}" type="parTrans">
      <dgm:prSet/>
      <dgm:spPr/>
      <dgm:t>
        <a:bodyPr/>
        <a:lstStyle/>
        <a:p>
          <a:endParaRPr lang="zh-CN" altLang="en-US"/>
        </a:p>
      </dgm:t>
    </dgm:pt>
    <dgm:pt modelId="{6298A8B0-1542-4340-9997-C644B9B272E6}" cxnId="{B52306DF-9571-4560-950B-E3FEBECFE446}" type="sibTrans">
      <dgm:prSet/>
      <dgm:spPr/>
      <dgm:t>
        <a:bodyPr/>
        <a:lstStyle/>
        <a:p>
          <a:endParaRPr lang="zh-CN" altLang="en-US"/>
        </a:p>
      </dgm:t>
    </dgm:pt>
    <dgm:pt modelId="{E0EB299F-51E6-406A-9BE9-8C8BF999E4D3}" type="asst">
      <dgm:prSet phldrT="[文本]"/>
      <dgm:spPr/>
      <dgm:t>
        <a:bodyPr/>
        <a:lstStyle/>
        <a:p>
          <a:r>
            <a:rPr lang="zh-CN" altLang="en-US" dirty="0" smtClean="0"/>
            <a:t>用户类型</a:t>
          </a:r>
          <a:endParaRPr lang="zh-CN" altLang="en-US" dirty="0"/>
        </a:p>
      </dgm:t>
    </dgm:pt>
    <dgm:pt modelId="{D1D911F7-FE08-4520-AB0F-8913B82732F5}" cxnId="{FDF61BB6-507C-4F65-A720-8E4B2C1E57CF}" type="parTrans">
      <dgm:prSet/>
      <dgm:spPr/>
      <dgm:t>
        <a:bodyPr/>
        <a:lstStyle/>
        <a:p>
          <a:endParaRPr lang="zh-CN" altLang="en-US"/>
        </a:p>
      </dgm:t>
    </dgm:pt>
    <dgm:pt modelId="{AC537763-731C-462D-B991-2EB47D8E92C8}" cxnId="{FDF61BB6-507C-4F65-A720-8E4B2C1E57CF}" type="sibTrans">
      <dgm:prSet/>
      <dgm:spPr/>
      <dgm:t>
        <a:bodyPr/>
        <a:lstStyle/>
        <a:p>
          <a:endParaRPr lang="zh-CN" altLang="en-US"/>
        </a:p>
      </dgm:t>
    </dgm:pt>
    <dgm:pt modelId="{5DD4EC16-DAE4-4BE3-84EF-10FF698EF03B}">
      <dgm:prSet phldrT="[文本]"/>
      <dgm:spPr/>
      <dgm:t>
        <a:bodyPr/>
        <a:lstStyle/>
        <a:p>
          <a:r>
            <a:rPr lang="zh-CN" altLang="en-US" dirty="0" smtClean="0"/>
            <a:t>用户等级</a:t>
          </a:r>
          <a:endParaRPr lang="zh-CN" altLang="en-US" dirty="0"/>
        </a:p>
      </dgm:t>
    </dgm:pt>
    <dgm:pt modelId="{7F920963-E093-43D6-820A-B4302ABAA58F}" cxnId="{8A0BA7F0-1D6F-4530-B0A6-F327BE40702A}" type="parTrans">
      <dgm:prSet/>
      <dgm:spPr/>
      <dgm:t>
        <a:bodyPr/>
        <a:lstStyle/>
        <a:p>
          <a:endParaRPr lang="zh-CN" altLang="en-US"/>
        </a:p>
      </dgm:t>
    </dgm:pt>
    <dgm:pt modelId="{638AD7B5-C9FF-44E5-B82F-8C39E2EB9A14}" cxnId="{8A0BA7F0-1D6F-4530-B0A6-F327BE40702A}" type="sibTrans">
      <dgm:prSet/>
      <dgm:spPr/>
      <dgm:t>
        <a:bodyPr/>
        <a:lstStyle/>
        <a:p>
          <a:endParaRPr lang="zh-CN" altLang="en-US"/>
        </a:p>
      </dgm:t>
    </dgm:pt>
    <dgm:pt modelId="{26E292DB-8CFE-4306-BC59-A855427548ED}">
      <dgm:prSet phldrT="[文本]"/>
      <dgm:spPr/>
      <dgm:t>
        <a:bodyPr/>
        <a:lstStyle/>
        <a:p>
          <a:r>
            <a:rPr lang="zh-CN" altLang="en-US" dirty="0" smtClean="0"/>
            <a:t>用户任务</a:t>
          </a:r>
          <a:endParaRPr lang="zh-CN" altLang="en-US" dirty="0"/>
        </a:p>
      </dgm:t>
    </dgm:pt>
    <dgm:pt modelId="{66483B69-861F-4060-81A1-3DE289885A4E}" cxnId="{B69A2417-679F-4DA7-B58A-435DC34CB0A1}" type="parTrans">
      <dgm:prSet/>
      <dgm:spPr/>
      <dgm:t>
        <a:bodyPr/>
        <a:lstStyle/>
        <a:p>
          <a:endParaRPr lang="zh-CN" altLang="en-US"/>
        </a:p>
      </dgm:t>
    </dgm:pt>
    <dgm:pt modelId="{1ED9E478-E4CF-4A4B-8707-BEB388A3939C}" cxnId="{B69A2417-679F-4DA7-B58A-435DC34CB0A1}" type="sibTrans">
      <dgm:prSet/>
      <dgm:spPr/>
      <dgm:t>
        <a:bodyPr/>
        <a:lstStyle/>
        <a:p>
          <a:endParaRPr lang="zh-CN" altLang="en-US"/>
        </a:p>
      </dgm:t>
    </dgm:pt>
    <dgm:pt modelId="{7F409887-7291-4E74-B49B-126EFC66C706}">
      <dgm:prSet phldrT="[文本]"/>
      <dgm:spPr/>
      <dgm:t>
        <a:bodyPr/>
        <a:lstStyle/>
        <a:p>
          <a:r>
            <a:rPr lang="zh-CN" altLang="en-US" dirty="0" smtClean="0"/>
            <a:t>实验</a:t>
          </a:r>
          <a:endParaRPr lang="zh-CN" altLang="en-US" dirty="0"/>
        </a:p>
      </dgm:t>
    </dgm:pt>
    <dgm:pt modelId="{72EDF5BE-BE72-446C-8647-FEE49180D72D}" cxnId="{2E7CC27F-CA7E-4B0A-BAF4-1E844B830A2E}" type="parTrans">
      <dgm:prSet/>
      <dgm:spPr/>
      <dgm:t>
        <a:bodyPr/>
        <a:lstStyle/>
        <a:p>
          <a:endParaRPr lang="zh-CN" altLang="en-US"/>
        </a:p>
      </dgm:t>
    </dgm:pt>
    <dgm:pt modelId="{00E05EB2-D2CB-4EE4-8131-0EF910D9D17C}" cxnId="{2E7CC27F-CA7E-4B0A-BAF4-1E844B830A2E}" type="sibTrans">
      <dgm:prSet/>
      <dgm:spPr/>
      <dgm:t>
        <a:bodyPr/>
        <a:lstStyle/>
        <a:p>
          <a:endParaRPr lang="zh-CN" altLang="en-US"/>
        </a:p>
      </dgm:t>
    </dgm:pt>
    <dgm:pt modelId="{40261BAF-91EE-4382-B151-8F3F10FBFCE8}" type="pres">
      <dgm:prSet presAssocID="{AA03E96A-00A0-4E9A-BA7A-8768151B0B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BAE5D3-42FF-4E8A-8CD1-CCFDECC7E8CA}" type="pres">
      <dgm:prSet presAssocID="{AE060167-7F40-4EAF-8267-8D6AD9C68197}" presName="hierRoot1" presStyleCnt="0"/>
      <dgm:spPr/>
    </dgm:pt>
    <dgm:pt modelId="{260195D5-4E68-4C45-B68C-BC56047E2367}" type="pres">
      <dgm:prSet presAssocID="{AE060167-7F40-4EAF-8267-8D6AD9C68197}" presName="composite" presStyleCnt="0"/>
      <dgm:spPr/>
    </dgm:pt>
    <dgm:pt modelId="{2CCF7495-EE2F-4641-85FA-97E8E15DD38E}" type="pres">
      <dgm:prSet presAssocID="{AE060167-7F40-4EAF-8267-8D6AD9C68197}" presName="background" presStyleLbl="node0" presStyleIdx="0" presStyleCnt="1"/>
      <dgm:spPr/>
    </dgm:pt>
    <dgm:pt modelId="{C4147EE9-53D4-4767-B404-3C0704B05576}" type="pres">
      <dgm:prSet presAssocID="{AE060167-7F40-4EAF-8267-8D6AD9C681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724916-93D1-4E5E-8006-BAF28E0A70B8}" type="pres">
      <dgm:prSet presAssocID="{AE060167-7F40-4EAF-8267-8D6AD9C68197}" presName="hierChild2" presStyleCnt="0"/>
      <dgm:spPr/>
    </dgm:pt>
    <dgm:pt modelId="{162518AA-4AFA-4932-BF4F-A77E23F217FF}" type="pres">
      <dgm:prSet presAssocID="{D1D911F7-FE08-4520-AB0F-8913B82732F5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DF4F139C-D6B6-4253-BF28-3CA98D644AFD}" type="pres">
      <dgm:prSet presAssocID="{E0EB299F-51E6-406A-9BE9-8C8BF999E4D3}" presName="hierRoot2" presStyleCnt="0"/>
      <dgm:spPr/>
    </dgm:pt>
    <dgm:pt modelId="{BF98396E-9C83-4777-8864-3E571F0CC6E1}" type="pres">
      <dgm:prSet presAssocID="{E0EB299F-51E6-406A-9BE9-8C8BF999E4D3}" presName="composite2" presStyleCnt="0"/>
      <dgm:spPr/>
    </dgm:pt>
    <dgm:pt modelId="{B53A7FF9-94FE-4A7E-BF6A-2B5249FC4E8B}" type="pres">
      <dgm:prSet presAssocID="{E0EB299F-51E6-406A-9BE9-8C8BF999E4D3}" presName="background2" presStyleLbl="asst1" presStyleIdx="0" presStyleCnt="1"/>
      <dgm:spPr/>
    </dgm:pt>
    <dgm:pt modelId="{E92B3CFB-8DB5-48C6-8EBC-230B513051C8}" type="pres">
      <dgm:prSet presAssocID="{E0EB299F-51E6-406A-9BE9-8C8BF999E4D3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D1AAB9-521D-4240-AF96-0560C4CBDEB3}" type="pres">
      <dgm:prSet presAssocID="{E0EB299F-51E6-406A-9BE9-8C8BF999E4D3}" presName="hierChild3" presStyleCnt="0"/>
      <dgm:spPr/>
    </dgm:pt>
    <dgm:pt modelId="{A0A4617F-7607-4715-9CE7-2EFA441D5445}" type="pres">
      <dgm:prSet presAssocID="{7F920963-E093-43D6-820A-B4302ABAA58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625AA182-8842-4B4B-A596-DFD378A9756F}" type="pres">
      <dgm:prSet presAssocID="{5DD4EC16-DAE4-4BE3-84EF-10FF698EF03B}" presName="hierRoot2" presStyleCnt="0"/>
      <dgm:spPr/>
    </dgm:pt>
    <dgm:pt modelId="{3FB1AA00-D846-4F01-B2EA-90E199DEEFFD}" type="pres">
      <dgm:prSet presAssocID="{5DD4EC16-DAE4-4BE3-84EF-10FF698EF03B}" presName="composite2" presStyleCnt="0"/>
      <dgm:spPr/>
    </dgm:pt>
    <dgm:pt modelId="{16BBB69D-68CF-4B08-87A4-E0402D8CA375}" type="pres">
      <dgm:prSet presAssocID="{5DD4EC16-DAE4-4BE3-84EF-10FF698EF03B}" presName="background2" presStyleLbl="node2" presStyleIdx="0" presStyleCnt="3"/>
      <dgm:spPr/>
    </dgm:pt>
    <dgm:pt modelId="{6CB70E9E-F8F8-4E12-9BA5-0F4D2BFCBDE7}" type="pres">
      <dgm:prSet presAssocID="{5DD4EC16-DAE4-4BE3-84EF-10FF698EF03B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F71BBC-5431-434A-B986-DAE96B146F87}" type="pres">
      <dgm:prSet presAssocID="{5DD4EC16-DAE4-4BE3-84EF-10FF698EF03B}" presName="hierChild3" presStyleCnt="0"/>
      <dgm:spPr/>
    </dgm:pt>
    <dgm:pt modelId="{5EC8DB5B-B23C-4796-929A-11AA5C8464EA}" type="pres">
      <dgm:prSet presAssocID="{66483B69-861F-4060-81A1-3DE289885A4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D725C160-2084-47BC-9475-220A85C5103E}" type="pres">
      <dgm:prSet presAssocID="{26E292DB-8CFE-4306-BC59-A855427548ED}" presName="hierRoot2" presStyleCnt="0"/>
      <dgm:spPr/>
    </dgm:pt>
    <dgm:pt modelId="{4D301709-1192-4C7C-ADF1-53E21145F062}" type="pres">
      <dgm:prSet presAssocID="{26E292DB-8CFE-4306-BC59-A855427548ED}" presName="composite2" presStyleCnt="0"/>
      <dgm:spPr/>
    </dgm:pt>
    <dgm:pt modelId="{3F8D1D59-2A39-4291-9124-79A0A4F19106}" type="pres">
      <dgm:prSet presAssocID="{26E292DB-8CFE-4306-BC59-A855427548ED}" presName="background2" presStyleLbl="node2" presStyleIdx="1" presStyleCnt="3"/>
      <dgm:spPr/>
    </dgm:pt>
    <dgm:pt modelId="{4652F5AD-5D89-4662-B7A4-9380B8CA68A5}" type="pres">
      <dgm:prSet presAssocID="{26E292DB-8CFE-4306-BC59-A855427548ED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515466-E825-4036-A27C-6FCFE75E8F52}" type="pres">
      <dgm:prSet presAssocID="{26E292DB-8CFE-4306-BC59-A855427548ED}" presName="hierChild3" presStyleCnt="0"/>
      <dgm:spPr/>
    </dgm:pt>
    <dgm:pt modelId="{E27C88EE-21FD-4F3D-81D2-9C873326E162}" type="pres">
      <dgm:prSet presAssocID="{72EDF5BE-BE72-446C-8647-FEE49180D72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C38A8DD8-1FB4-4C16-846D-44675250327F}" type="pres">
      <dgm:prSet presAssocID="{7F409887-7291-4E74-B49B-126EFC66C706}" presName="hierRoot2" presStyleCnt="0"/>
      <dgm:spPr/>
    </dgm:pt>
    <dgm:pt modelId="{5CB853F7-B5CE-484B-A5D7-C3ED6DC2BA93}" type="pres">
      <dgm:prSet presAssocID="{7F409887-7291-4E74-B49B-126EFC66C706}" presName="composite2" presStyleCnt="0"/>
      <dgm:spPr/>
    </dgm:pt>
    <dgm:pt modelId="{60D0B6EF-09DA-4E8F-83E7-54C3784CC412}" type="pres">
      <dgm:prSet presAssocID="{7F409887-7291-4E74-B49B-126EFC66C706}" presName="background2" presStyleLbl="node2" presStyleIdx="2" presStyleCnt="3"/>
      <dgm:spPr/>
    </dgm:pt>
    <dgm:pt modelId="{F7900213-35B1-4FEA-8B91-9F92369B4654}" type="pres">
      <dgm:prSet presAssocID="{7F409887-7291-4E74-B49B-126EFC66C706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813DBC-A06B-48E1-9405-838FB38C232C}" type="pres">
      <dgm:prSet presAssocID="{7F409887-7291-4E74-B49B-126EFC66C706}" presName="hierChild3" presStyleCnt="0"/>
      <dgm:spPr/>
    </dgm:pt>
  </dgm:ptLst>
  <dgm:cxnLst>
    <dgm:cxn modelId="{2E7CC27F-CA7E-4B0A-BAF4-1E844B830A2E}" srcId="{AE060167-7F40-4EAF-8267-8D6AD9C68197}" destId="{7F409887-7291-4E74-B49B-126EFC66C706}" srcOrd="3" destOrd="0" parTransId="{72EDF5BE-BE72-446C-8647-FEE49180D72D}" sibTransId="{00E05EB2-D2CB-4EE4-8131-0EF910D9D17C}"/>
    <dgm:cxn modelId="{B52306DF-9571-4560-950B-E3FEBECFE446}" srcId="{AA03E96A-00A0-4E9A-BA7A-8768151B0B02}" destId="{AE060167-7F40-4EAF-8267-8D6AD9C68197}" srcOrd="0" destOrd="0" parTransId="{728EB938-C970-48F8-A5B4-34198E220ED3}" sibTransId="{6298A8B0-1542-4340-9997-C644B9B272E6}"/>
    <dgm:cxn modelId="{C51535E6-0671-4D68-9672-26B483C05BEA}" type="presOf" srcId="{66483B69-861F-4060-81A1-3DE289885A4E}" destId="{5EC8DB5B-B23C-4796-929A-11AA5C8464EA}" srcOrd="0" destOrd="0" presId="urn:microsoft.com/office/officeart/2005/8/layout/hierarchy1"/>
    <dgm:cxn modelId="{8F61EE09-2752-4D4E-95DE-6ADB768FD728}" type="presOf" srcId="{AE060167-7F40-4EAF-8267-8D6AD9C68197}" destId="{C4147EE9-53D4-4767-B404-3C0704B05576}" srcOrd="0" destOrd="0" presId="urn:microsoft.com/office/officeart/2005/8/layout/hierarchy1"/>
    <dgm:cxn modelId="{12D5A7EF-0830-4D38-A390-299FF8BA6E0C}" type="presOf" srcId="{7F920963-E093-43D6-820A-B4302ABAA58F}" destId="{A0A4617F-7607-4715-9CE7-2EFA441D5445}" srcOrd="0" destOrd="0" presId="urn:microsoft.com/office/officeart/2005/8/layout/hierarchy1"/>
    <dgm:cxn modelId="{B69A2417-679F-4DA7-B58A-435DC34CB0A1}" srcId="{AE060167-7F40-4EAF-8267-8D6AD9C68197}" destId="{26E292DB-8CFE-4306-BC59-A855427548ED}" srcOrd="2" destOrd="0" parTransId="{66483B69-861F-4060-81A1-3DE289885A4E}" sibTransId="{1ED9E478-E4CF-4A4B-8707-BEB388A3939C}"/>
    <dgm:cxn modelId="{CA6545A9-DA91-4BD9-99BB-EAD68AF9D8F3}" type="presOf" srcId="{AA03E96A-00A0-4E9A-BA7A-8768151B0B02}" destId="{40261BAF-91EE-4382-B151-8F3F10FBFCE8}" srcOrd="0" destOrd="0" presId="urn:microsoft.com/office/officeart/2005/8/layout/hierarchy1"/>
    <dgm:cxn modelId="{C6E70545-BA2A-4BF5-AC5C-53771941D0A9}" type="presOf" srcId="{7F409887-7291-4E74-B49B-126EFC66C706}" destId="{F7900213-35B1-4FEA-8B91-9F92369B4654}" srcOrd="0" destOrd="0" presId="urn:microsoft.com/office/officeart/2005/8/layout/hierarchy1"/>
    <dgm:cxn modelId="{5C770C0F-A23D-46EB-9188-950BFC17DBEB}" type="presOf" srcId="{5DD4EC16-DAE4-4BE3-84EF-10FF698EF03B}" destId="{6CB70E9E-F8F8-4E12-9BA5-0F4D2BFCBDE7}" srcOrd="0" destOrd="0" presId="urn:microsoft.com/office/officeart/2005/8/layout/hierarchy1"/>
    <dgm:cxn modelId="{54E611DA-5E7F-4DD7-913A-D2820D408F98}" type="presOf" srcId="{26E292DB-8CFE-4306-BC59-A855427548ED}" destId="{4652F5AD-5D89-4662-B7A4-9380B8CA68A5}" srcOrd="0" destOrd="0" presId="urn:microsoft.com/office/officeart/2005/8/layout/hierarchy1"/>
    <dgm:cxn modelId="{8A0BA7F0-1D6F-4530-B0A6-F327BE40702A}" srcId="{AE060167-7F40-4EAF-8267-8D6AD9C68197}" destId="{5DD4EC16-DAE4-4BE3-84EF-10FF698EF03B}" srcOrd="1" destOrd="0" parTransId="{7F920963-E093-43D6-820A-B4302ABAA58F}" sibTransId="{638AD7B5-C9FF-44E5-B82F-8C39E2EB9A14}"/>
    <dgm:cxn modelId="{EBC4E2BD-4990-4837-A625-102FF9FEA70A}" type="presOf" srcId="{72EDF5BE-BE72-446C-8647-FEE49180D72D}" destId="{E27C88EE-21FD-4F3D-81D2-9C873326E162}" srcOrd="0" destOrd="0" presId="urn:microsoft.com/office/officeart/2005/8/layout/hierarchy1"/>
    <dgm:cxn modelId="{87551442-F782-4269-9C45-D80845E8423A}" type="presOf" srcId="{D1D911F7-FE08-4520-AB0F-8913B82732F5}" destId="{162518AA-4AFA-4932-BF4F-A77E23F217FF}" srcOrd="0" destOrd="0" presId="urn:microsoft.com/office/officeart/2005/8/layout/hierarchy1"/>
    <dgm:cxn modelId="{2DDFD8D3-4B0B-4040-9682-A4916919EAE1}" type="presOf" srcId="{E0EB299F-51E6-406A-9BE9-8C8BF999E4D3}" destId="{E92B3CFB-8DB5-48C6-8EBC-230B513051C8}" srcOrd="0" destOrd="0" presId="urn:microsoft.com/office/officeart/2005/8/layout/hierarchy1"/>
    <dgm:cxn modelId="{FDF61BB6-507C-4F65-A720-8E4B2C1E57CF}" srcId="{AE060167-7F40-4EAF-8267-8D6AD9C68197}" destId="{E0EB299F-51E6-406A-9BE9-8C8BF999E4D3}" srcOrd="0" destOrd="0" parTransId="{D1D911F7-FE08-4520-AB0F-8913B82732F5}" sibTransId="{AC537763-731C-462D-B991-2EB47D8E92C8}"/>
    <dgm:cxn modelId="{F376F882-F1D1-4134-9CCF-BB36C076F977}" type="presParOf" srcId="{40261BAF-91EE-4382-B151-8F3F10FBFCE8}" destId="{CFBAE5D3-42FF-4E8A-8CD1-CCFDECC7E8CA}" srcOrd="0" destOrd="0" presId="urn:microsoft.com/office/officeart/2005/8/layout/hierarchy1"/>
    <dgm:cxn modelId="{B6025101-C798-4749-B52F-7E09E165217D}" type="presParOf" srcId="{CFBAE5D3-42FF-4E8A-8CD1-CCFDECC7E8CA}" destId="{260195D5-4E68-4C45-B68C-BC56047E2367}" srcOrd="0" destOrd="0" presId="urn:microsoft.com/office/officeart/2005/8/layout/hierarchy1"/>
    <dgm:cxn modelId="{B6DEE484-A0AE-4CF7-BC98-B02DB478C318}" type="presParOf" srcId="{260195D5-4E68-4C45-B68C-BC56047E2367}" destId="{2CCF7495-EE2F-4641-85FA-97E8E15DD38E}" srcOrd="0" destOrd="0" presId="urn:microsoft.com/office/officeart/2005/8/layout/hierarchy1"/>
    <dgm:cxn modelId="{7A11AC3B-A43D-424A-8243-8765D25E165A}" type="presParOf" srcId="{260195D5-4E68-4C45-B68C-BC56047E2367}" destId="{C4147EE9-53D4-4767-B404-3C0704B05576}" srcOrd="1" destOrd="0" presId="urn:microsoft.com/office/officeart/2005/8/layout/hierarchy1"/>
    <dgm:cxn modelId="{30E83CDE-6FD4-4708-9BD5-9DC40D1B79D9}" type="presParOf" srcId="{CFBAE5D3-42FF-4E8A-8CD1-CCFDECC7E8CA}" destId="{DB724916-93D1-4E5E-8006-BAF28E0A70B8}" srcOrd="1" destOrd="0" presId="urn:microsoft.com/office/officeart/2005/8/layout/hierarchy1"/>
    <dgm:cxn modelId="{01FA8C93-D5F6-41E7-AFBA-DB1E5C480589}" type="presParOf" srcId="{DB724916-93D1-4E5E-8006-BAF28E0A70B8}" destId="{162518AA-4AFA-4932-BF4F-A77E23F217FF}" srcOrd="0" destOrd="0" presId="urn:microsoft.com/office/officeart/2005/8/layout/hierarchy1"/>
    <dgm:cxn modelId="{DB70EE68-9357-466C-99CA-A03DFF9912E5}" type="presParOf" srcId="{DB724916-93D1-4E5E-8006-BAF28E0A70B8}" destId="{DF4F139C-D6B6-4253-BF28-3CA98D644AFD}" srcOrd="1" destOrd="0" presId="urn:microsoft.com/office/officeart/2005/8/layout/hierarchy1"/>
    <dgm:cxn modelId="{E06DF793-2078-4F13-A11C-E52F13D8B6A1}" type="presParOf" srcId="{DF4F139C-D6B6-4253-BF28-3CA98D644AFD}" destId="{BF98396E-9C83-4777-8864-3E571F0CC6E1}" srcOrd="0" destOrd="0" presId="urn:microsoft.com/office/officeart/2005/8/layout/hierarchy1"/>
    <dgm:cxn modelId="{6840181F-E1F8-49FF-B418-59608E94E777}" type="presParOf" srcId="{BF98396E-9C83-4777-8864-3E571F0CC6E1}" destId="{B53A7FF9-94FE-4A7E-BF6A-2B5249FC4E8B}" srcOrd="0" destOrd="0" presId="urn:microsoft.com/office/officeart/2005/8/layout/hierarchy1"/>
    <dgm:cxn modelId="{A73378B7-6B04-4E00-BECB-3E46CE47E3D2}" type="presParOf" srcId="{BF98396E-9C83-4777-8864-3E571F0CC6E1}" destId="{E92B3CFB-8DB5-48C6-8EBC-230B513051C8}" srcOrd="1" destOrd="0" presId="urn:microsoft.com/office/officeart/2005/8/layout/hierarchy1"/>
    <dgm:cxn modelId="{8391CB02-5DE3-4200-B15D-D9D34EF3B024}" type="presParOf" srcId="{DF4F139C-D6B6-4253-BF28-3CA98D644AFD}" destId="{71D1AAB9-521D-4240-AF96-0560C4CBDEB3}" srcOrd="1" destOrd="0" presId="urn:microsoft.com/office/officeart/2005/8/layout/hierarchy1"/>
    <dgm:cxn modelId="{40AB4200-9415-4770-BF1A-956701B7F863}" type="presParOf" srcId="{DB724916-93D1-4E5E-8006-BAF28E0A70B8}" destId="{A0A4617F-7607-4715-9CE7-2EFA441D5445}" srcOrd="2" destOrd="0" presId="urn:microsoft.com/office/officeart/2005/8/layout/hierarchy1"/>
    <dgm:cxn modelId="{AB71F322-2F82-4174-AB9B-D0C204C95F88}" type="presParOf" srcId="{DB724916-93D1-4E5E-8006-BAF28E0A70B8}" destId="{625AA182-8842-4B4B-A596-DFD378A9756F}" srcOrd="3" destOrd="0" presId="urn:microsoft.com/office/officeart/2005/8/layout/hierarchy1"/>
    <dgm:cxn modelId="{1FA650B8-6345-478D-8D54-0DFF51E3FD7F}" type="presParOf" srcId="{625AA182-8842-4B4B-A596-DFD378A9756F}" destId="{3FB1AA00-D846-4F01-B2EA-90E199DEEFFD}" srcOrd="0" destOrd="0" presId="urn:microsoft.com/office/officeart/2005/8/layout/hierarchy1"/>
    <dgm:cxn modelId="{7C6B4747-2796-4D57-B7B3-CB7D620355E4}" type="presParOf" srcId="{3FB1AA00-D846-4F01-B2EA-90E199DEEFFD}" destId="{16BBB69D-68CF-4B08-87A4-E0402D8CA375}" srcOrd="0" destOrd="0" presId="urn:microsoft.com/office/officeart/2005/8/layout/hierarchy1"/>
    <dgm:cxn modelId="{B08C8534-ABE3-46F5-8EFB-A82B289DCA4E}" type="presParOf" srcId="{3FB1AA00-D846-4F01-B2EA-90E199DEEFFD}" destId="{6CB70E9E-F8F8-4E12-9BA5-0F4D2BFCBDE7}" srcOrd="1" destOrd="0" presId="urn:microsoft.com/office/officeart/2005/8/layout/hierarchy1"/>
    <dgm:cxn modelId="{9DE96494-A8CC-497F-BD77-6F48F841F1FE}" type="presParOf" srcId="{625AA182-8842-4B4B-A596-DFD378A9756F}" destId="{9CF71BBC-5431-434A-B986-DAE96B146F87}" srcOrd="1" destOrd="0" presId="urn:microsoft.com/office/officeart/2005/8/layout/hierarchy1"/>
    <dgm:cxn modelId="{DEC68D52-BF02-42D3-8F60-589F6B99FE4E}" type="presParOf" srcId="{DB724916-93D1-4E5E-8006-BAF28E0A70B8}" destId="{5EC8DB5B-B23C-4796-929A-11AA5C8464EA}" srcOrd="4" destOrd="0" presId="urn:microsoft.com/office/officeart/2005/8/layout/hierarchy1"/>
    <dgm:cxn modelId="{24A0B6C6-B3EF-4385-93DC-CBE6775CB9CA}" type="presParOf" srcId="{DB724916-93D1-4E5E-8006-BAF28E0A70B8}" destId="{D725C160-2084-47BC-9475-220A85C5103E}" srcOrd="5" destOrd="0" presId="urn:microsoft.com/office/officeart/2005/8/layout/hierarchy1"/>
    <dgm:cxn modelId="{00E164B4-F74B-4FAA-AE9D-46A71BA6F6EF}" type="presParOf" srcId="{D725C160-2084-47BC-9475-220A85C5103E}" destId="{4D301709-1192-4C7C-ADF1-53E21145F062}" srcOrd="0" destOrd="0" presId="urn:microsoft.com/office/officeart/2005/8/layout/hierarchy1"/>
    <dgm:cxn modelId="{13C65890-8779-490F-BE5B-2B55050C1FFA}" type="presParOf" srcId="{4D301709-1192-4C7C-ADF1-53E21145F062}" destId="{3F8D1D59-2A39-4291-9124-79A0A4F19106}" srcOrd="0" destOrd="0" presId="urn:microsoft.com/office/officeart/2005/8/layout/hierarchy1"/>
    <dgm:cxn modelId="{DAA72CF5-D25A-4E21-AE77-7CEDAE573782}" type="presParOf" srcId="{4D301709-1192-4C7C-ADF1-53E21145F062}" destId="{4652F5AD-5D89-4662-B7A4-9380B8CA68A5}" srcOrd="1" destOrd="0" presId="urn:microsoft.com/office/officeart/2005/8/layout/hierarchy1"/>
    <dgm:cxn modelId="{0D8637C4-A257-4AFD-9A3D-BE9D3B77C175}" type="presParOf" srcId="{D725C160-2084-47BC-9475-220A85C5103E}" destId="{ED515466-E825-4036-A27C-6FCFE75E8F52}" srcOrd="1" destOrd="0" presId="urn:microsoft.com/office/officeart/2005/8/layout/hierarchy1"/>
    <dgm:cxn modelId="{34B7A5EA-8386-4EAA-99B3-62E5DF09897D}" type="presParOf" srcId="{DB724916-93D1-4E5E-8006-BAF28E0A70B8}" destId="{E27C88EE-21FD-4F3D-81D2-9C873326E162}" srcOrd="6" destOrd="0" presId="urn:microsoft.com/office/officeart/2005/8/layout/hierarchy1"/>
    <dgm:cxn modelId="{BA58B1FD-6EBA-46AA-ACBC-04AFF0A61452}" type="presParOf" srcId="{DB724916-93D1-4E5E-8006-BAF28E0A70B8}" destId="{C38A8DD8-1FB4-4C16-846D-44675250327F}" srcOrd="7" destOrd="0" presId="urn:microsoft.com/office/officeart/2005/8/layout/hierarchy1"/>
    <dgm:cxn modelId="{09EFFE19-4D3D-41F9-B018-483B305E0AA6}" type="presParOf" srcId="{C38A8DD8-1FB4-4C16-846D-44675250327F}" destId="{5CB853F7-B5CE-484B-A5D7-C3ED6DC2BA93}" srcOrd="0" destOrd="0" presId="urn:microsoft.com/office/officeart/2005/8/layout/hierarchy1"/>
    <dgm:cxn modelId="{4C0D467C-C4DF-40B7-951B-67220D7516D4}" type="presParOf" srcId="{5CB853F7-B5CE-484B-A5D7-C3ED6DC2BA93}" destId="{60D0B6EF-09DA-4E8F-83E7-54C3784CC412}" srcOrd="0" destOrd="0" presId="urn:microsoft.com/office/officeart/2005/8/layout/hierarchy1"/>
    <dgm:cxn modelId="{15DA541F-A018-4AA7-9AF3-4DFC919459DF}" type="presParOf" srcId="{5CB853F7-B5CE-484B-A5D7-C3ED6DC2BA93}" destId="{F7900213-35B1-4FEA-8B91-9F92369B4654}" srcOrd="1" destOrd="0" presId="urn:microsoft.com/office/officeart/2005/8/layout/hierarchy1"/>
    <dgm:cxn modelId="{485337B0-4197-476C-AB54-58F3A0C21D6C}" type="presParOf" srcId="{C38A8DD8-1FB4-4C16-846D-44675250327F}" destId="{7F813DBC-A06B-48E1-9405-838FB38C23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03E96A-00A0-4E9A-BA7A-8768151B0B02}" type="doc">
      <dgm:prSet loTypeId="urn:microsoft.com/office/officeart/2005/8/layout/hierarchy5" loCatId="hierarchy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AE060167-7F40-4EAF-8267-8D6AD9C68197}">
      <dgm:prSet phldrT="[文本]"/>
      <dgm:spPr/>
      <dgm:t>
        <a:bodyPr/>
        <a:lstStyle/>
        <a:p>
          <a:r>
            <a:rPr lang="zh-CN" altLang="en-US" dirty="0" smtClean="0"/>
            <a:t>工具模块</a:t>
          </a:r>
          <a:endParaRPr lang="zh-CN" altLang="en-US" dirty="0"/>
        </a:p>
      </dgm:t>
    </dgm:pt>
    <dgm:pt modelId="{728EB938-C970-48F8-A5B4-34198E220ED3}" cxnId="{B52306DF-9571-4560-950B-E3FEBECFE446}" type="parTrans">
      <dgm:prSet/>
      <dgm:spPr/>
      <dgm:t>
        <a:bodyPr/>
        <a:lstStyle/>
        <a:p>
          <a:endParaRPr lang="zh-CN" altLang="en-US"/>
        </a:p>
      </dgm:t>
    </dgm:pt>
    <dgm:pt modelId="{6298A8B0-1542-4340-9997-C644B9B272E6}" cxnId="{B52306DF-9571-4560-950B-E3FEBECFE446}" type="sibTrans">
      <dgm:prSet/>
      <dgm:spPr/>
      <dgm:t>
        <a:bodyPr/>
        <a:lstStyle/>
        <a:p>
          <a:endParaRPr lang="zh-CN" altLang="en-US"/>
        </a:p>
      </dgm:t>
    </dgm:pt>
    <dgm:pt modelId="{E0EB299F-51E6-406A-9BE9-8C8BF999E4D3}" type="asst">
      <dgm:prSet phldrT="[文本]"/>
      <dgm:spPr/>
      <dgm:t>
        <a:bodyPr/>
        <a:lstStyle/>
        <a:p>
          <a:r>
            <a:rPr lang="zh-CN" altLang="en-US" dirty="0" smtClean="0"/>
            <a:t>聊天室</a:t>
          </a:r>
          <a:endParaRPr lang="zh-CN" altLang="en-US" dirty="0"/>
        </a:p>
      </dgm:t>
    </dgm:pt>
    <dgm:pt modelId="{D1D911F7-FE08-4520-AB0F-8913B82732F5}" cxnId="{FDF61BB6-507C-4F65-A720-8E4B2C1E57CF}" type="parTrans">
      <dgm:prSet/>
      <dgm:spPr/>
      <dgm:t>
        <a:bodyPr/>
        <a:lstStyle/>
        <a:p>
          <a:endParaRPr lang="zh-CN" altLang="en-US"/>
        </a:p>
      </dgm:t>
    </dgm:pt>
    <dgm:pt modelId="{AC537763-731C-462D-B991-2EB47D8E92C8}" cxnId="{FDF61BB6-507C-4F65-A720-8E4B2C1E57CF}" type="sibTrans">
      <dgm:prSet/>
      <dgm:spPr/>
      <dgm:t>
        <a:bodyPr/>
        <a:lstStyle/>
        <a:p>
          <a:endParaRPr lang="zh-CN" altLang="en-US"/>
        </a:p>
      </dgm:t>
    </dgm:pt>
    <dgm:pt modelId="{5DD4EC16-DAE4-4BE3-84EF-10FF698EF03B}">
      <dgm:prSet phldrT="[文本]"/>
      <dgm:spPr/>
      <dgm:t>
        <a:bodyPr/>
        <a:lstStyle/>
        <a:p>
          <a:r>
            <a:rPr lang="zh-CN" altLang="en-US" dirty="0" smtClean="0"/>
            <a:t>计算机</a:t>
          </a:r>
          <a:endParaRPr lang="zh-CN" altLang="en-US" dirty="0"/>
        </a:p>
      </dgm:t>
    </dgm:pt>
    <dgm:pt modelId="{7F920963-E093-43D6-820A-B4302ABAA58F}" cxnId="{8A0BA7F0-1D6F-4530-B0A6-F327BE40702A}" type="parTrans">
      <dgm:prSet/>
      <dgm:spPr/>
      <dgm:t>
        <a:bodyPr/>
        <a:lstStyle/>
        <a:p>
          <a:endParaRPr lang="zh-CN" altLang="en-US"/>
        </a:p>
      </dgm:t>
    </dgm:pt>
    <dgm:pt modelId="{638AD7B5-C9FF-44E5-B82F-8C39E2EB9A14}" cxnId="{8A0BA7F0-1D6F-4530-B0A6-F327BE40702A}" type="sibTrans">
      <dgm:prSet/>
      <dgm:spPr/>
      <dgm:t>
        <a:bodyPr/>
        <a:lstStyle/>
        <a:p>
          <a:endParaRPr lang="zh-CN" altLang="en-US"/>
        </a:p>
      </dgm:t>
    </dgm:pt>
    <dgm:pt modelId="{26E292DB-8CFE-4306-BC59-A855427548ED}">
      <dgm:prSet phldrT="[文本]"/>
      <dgm:spPr/>
      <dgm:t>
        <a:bodyPr/>
        <a:lstStyle/>
        <a:p>
          <a:r>
            <a:rPr lang="zh-CN" altLang="en-US" dirty="0" smtClean="0"/>
            <a:t>绘图</a:t>
          </a:r>
          <a:endParaRPr lang="zh-CN" altLang="en-US" dirty="0"/>
        </a:p>
      </dgm:t>
    </dgm:pt>
    <dgm:pt modelId="{66483B69-861F-4060-81A1-3DE289885A4E}" cxnId="{B69A2417-679F-4DA7-B58A-435DC34CB0A1}" type="parTrans">
      <dgm:prSet/>
      <dgm:spPr/>
      <dgm:t>
        <a:bodyPr/>
        <a:lstStyle/>
        <a:p>
          <a:endParaRPr lang="zh-CN" altLang="en-US"/>
        </a:p>
      </dgm:t>
    </dgm:pt>
    <dgm:pt modelId="{1ED9E478-E4CF-4A4B-8707-BEB388A3939C}" cxnId="{B69A2417-679F-4DA7-B58A-435DC34CB0A1}" type="sibTrans">
      <dgm:prSet/>
      <dgm:spPr/>
      <dgm:t>
        <a:bodyPr/>
        <a:lstStyle/>
        <a:p>
          <a:endParaRPr lang="zh-CN" altLang="en-US"/>
        </a:p>
      </dgm:t>
    </dgm:pt>
    <dgm:pt modelId="{280C90EB-8033-47A0-86F8-9179591EFFE4}" type="pres">
      <dgm:prSet presAssocID="{AA03E96A-00A0-4E9A-BA7A-8768151B0B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C8CAC3-3054-4C19-98DA-916E2E883DA1}" type="pres">
      <dgm:prSet presAssocID="{AA03E96A-00A0-4E9A-BA7A-8768151B0B02}" presName="hierFlow" presStyleCnt="0"/>
      <dgm:spPr/>
    </dgm:pt>
    <dgm:pt modelId="{FF994B3A-0F86-46BD-B4CC-A82BEF847D63}" type="pres">
      <dgm:prSet presAssocID="{AA03E96A-00A0-4E9A-BA7A-8768151B0B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6FA0E2-9A53-405B-B295-0A7EB1BFFA7F}" type="pres">
      <dgm:prSet presAssocID="{AE060167-7F40-4EAF-8267-8D6AD9C68197}" presName="Name17" presStyleCnt="0"/>
      <dgm:spPr/>
    </dgm:pt>
    <dgm:pt modelId="{C750CDE4-722A-427F-BCCA-9C6DF0BCAE69}" type="pres">
      <dgm:prSet presAssocID="{AE060167-7F40-4EAF-8267-8D6AD9C6819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4F4CD1-2342-4501-8326-8895F232BE9A}" type="pres">
      <dgm:prSet presAssocID="{AE060167-7F40-4EAF-8267-8D6AD9C68197}" presName="hierChild2" presStyleCnt="0"/>
      <dgm:spPr/>
    </dgm:pt>
    <dgm:pt modelId="{184422F2-B5A8-4C44-A879-38D2B53D420C}" type="pres">
      <dgm:prSet presAssocID="{D1D911F7-FE08-4520-AB0F-8913B82732F5}" presName="Name25" presStyleLbl="parChTrans1D2" presStyleIdx="0" presStyleCnt="3"/>
      <dgm:spPr/>
      <dgm:t>
        <a:bodyPr/>
        <a:lstStyle/>
        <a:p>
          <a:endParaRPr lang="zh-CN" altLang="en-US"/>
        </a:p>
      </dgm:t>
    </dgm:pt>
    <dgm:pt modelId="{32B1B566-794C-42CA-A9C7-BB23C449B2DF}" type="pres">
      <dgm:prSet presAssocID="{D1D911F7-FE08-4520-AB0F-8913B82732F5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F2C05229-6657-4BB2-8290-63589A16E451}" type="pres">
      <dgm:prSet presAssocID="{E0EB299F-51E6-406A-9BE9-8C8BF999E4D3}" presName="Name30" presStyleCnt="0"/>
      <dgm:spPr/>
    </dgm:pt>
    <dgm:pt modelId="{D652A55B-AEB7-40D5-83B4-022CCFE9FF4B}" type="pres">
      <dgm:prSet presAssocID="{E0EB299F-51E6-406A-9BE9-8C8BF999E4D3}" presName="level2Shape" presStyleLbl="asst1" presStyleIdx="0" presStyleCnt="1"/>
      <dgm:spPr/>
      <dgm:t>
        <a:bodyPr/>
        <a:lstStyle/>
        <a:p>
          <a:endParaRPr lang="zh-CN" altLang="en-US"/>
        </a:p>
      </dgm:t>
    </dgm:pt>
    <dgm:pt modelId="{7952C455-B55C-49C6-AAE4-AFE33626A745}" type="pres">
      <dgm:prSet presAssocID="{E0EB299F-51E6-406A-9BE9-8C8BF999E4D3}" presName="hierChild3" presStyleCnt="0"/>
      <dgm:spPr/>
    </dgm:pt>
    <dgm:pt modelId="{3DB061C3-7680-4626-86D8-50E68BE7BC97}" type="pres">
      <dgm:prSet presAssocID="{7F920963-E093-43D6-820A-B4302ABAA58F}" presName="Name25" presStyleLbl="parChTrans1D2" presStyleIdx="1" presStyleCnt="3"/>
      <dgm:spPr/>
      <dgm:t>
        <a:bodyPr/>
        <a:lstStyle/>
        <a:p>
          <a:endParaRPr lang="zh-CN" altLang="en-US"/>
        </a:p>
      </dgm:t>
    </dgm:pt>
    <dgm:pt modelId="{30A7336B-D463-4649-9C38-D8E1F5E015F0}" type="pres">
      <dgm:prSet presAssocID="{7F920963-E093-43D6-820A-B4302ABAA58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6F8CCF68-3942-44FE-8A08-29963F2056B2}" type="pres">
      <dgm:prSet presAssocID="{5DD4EC16-DAE4-4BE3-84EF-10FF698EF03B}" presName="Name30" presStyleCnt="0"/>
      <dgm:spPr/>
    </dgm:pt>
    <dgm:pt modelId="{82CD0E22-34C4-4134-8EC2-ABF2FC4C545C}" type="pres">
      <dgm:prSet presAssocID="{5DD4EC16-DAE4-4BE3-84EF-10FF698EF03B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AFF7B4D7-DB6E-446A-A9CA-AF7254F443BB}" type="pres">
      <dgm:prSet presAssocID="{5DD4EC16-DAE4-4BE3-84EF-10FF698EF03B}" presName="hierChild3" presStyleCnt="0"/>
      <dgm:spPr/>
    </dgm:pt>
    <dgm:pt modelId="{8038C192-6587-41F9-B7D0-12ED8D2923B8}" type="pres">
      <dgm:prSet presAssocID="{66483B69-861F-4060-81A1-3DE289885A4E}" presName="Name25" presStyleLbl="parChTrans1D2" presStyleIdx="2" presStyleCnt="3"/>
      <dgm:spPr/>
      <dgm:t>
        <a:bodyPr/>
        <a:lstStyle/>
        <a:p>
          <a:endParaRPr lang="zh-CN" altLang="en-US"/>
        </a:p>
      </dgm:t>
    </dgm:pt>
    <dgm:pt modelId="{550656C2-F879-4DEF-8BDD-65A7D84AC7A4}" type="pres">
      <dgm:prSet presAssocID="{66483B69-861F-4060-81A1-3DE289885A4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80B995A-F49E-435D-B434-805A0993A893}" type="pres">
      <dgm:prSet presAssocID="{26E292DB-8CFE-4306-BC59-A855427548ED}" presName="Name30" presStyleCnt="0"/>
      <dgm:spPr/>
    </dgm:pt>
    <dgm:pt modelId="{EB47DDFA-2F53-43DD-9D48-CCE247600392}" type="pres">
      <dgm:prSet presAssocID="{26E292DB-8CFE-4306-BC59-A855427548ED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841B071-2DEC-47B8-9FAD-798552A5F820}" type="pres">
      <dgm:prSet presAssocID="{26E292DB-8CFE-4306-BC59-A855427548ED}" presName="hierChild3" presStyleCnt="0"/>
      <dgm:spPr/>
    </dgm:pt>
    <dgm:pt modelId="{505FD618-5949-4D68-AC1A-67CDDE0424A8}" type="pres">
      <dgm:prSet presAssocID="{AA03E96A-00A0-4E9A-BA7A-8768151B0B02}" presName="bgShapesFlow" presStyleCnt="0"/>
      <dgm:spPr/>
    </dgm:pt>
  </dgm:ptLst>
  <dgm:cxnLst>
    <dgm:cxn modelId="{2488C4DE-717F-4470-A9CF-1D1EAA1529D9}" type="presOf" srcId="{7F920963-E093-43D6-820A-B4302ABAA58F}" destId="{30A7336B-D463-4649-9C38-D8E1F5E015F0}" srcOrd="1" destOrd="0" presId="urn:microsoft.com/office/officeart/2005/8/layout/hierarchy5"/>
    <dgm:cxn modelId="{DE168698-6440-4B76-A27E-6E2D881C5974}" type="presOf" srcId="{AE060167-7F40-4EAF-8267-8D6AD9C68197}" destId="{C750CDE4-722A-427F-BCCA-9C6DF0BCAE69}" srcOrd="0" destOrd="0" presId="urn:microsoft.com/office/officeart/2005/8/layout/hierarchy5"/>
    <dgm:cxn modelId="{8A0BA7F0-1D6F-4530-B0A6-F327BE40702A}" srcId="{AE060167-7F40-4EAF-8267-8D6AD9C68197}" destId="{5DD4EC16-DAE4-4BE3-84EF-10FF698EF03B}" srcOrd="1" destOrd="0" parTransId="{7F920963-E093-43D6-820A-B4302ABAA58F}" sibTransId="{638AD7B5-C9FF-44E5-B82F-8C39E2EB9A14}"/>
    <dgm:cxn modelId="{172D5E73-F868-4B7D-BFCE-47554EB0E76B}" type="presOf" srcId="{7F920963-E093-43D6-820A-B4302ABAA58F}" destId="{3DB061C3-7680-4626-86D8-50E68BE7BC97}" srcOrd="0" destOrd="0" presId="urn:microsoft.com/office/officeart/2005/8/layout/hierarchy5"/>
    <dgm:cxn modelId="{9CAAE733-CEB1-4CCA-BF58-2813A934ABA0}" type="presOf" srcId="{66483B69-861F-4060-81A1-3DE289885A4E}" destId="{550656C2-F879-4DEF-8BDD-65A7D84AC7A4}" srcOrd="1" destOrd="0" presId="urn:microsoft.com/office/officeart/2005/8/layout/hierarchy5"/>
    <dgm:cxn modelId="{631125A6-0F70-4803-A18E-D946F9E4E14C}" type="presOf" srcId="{D1D911F7-FE08-4520-AB0F-8913B82732F5}" destId="{32B1B566-794C-42CA-A9C7-BB23C449B2DF}" srcOrd="1" destOrd="0" presId="urn:microsoft.com/office/officeart/2005/8/layout/hierarchy5"/>
    <dgm:cxn modelId="{B69A2417-679F-4DA7-B58A-435DC34CB0A1}" srcId="{AE060167-7F40-4EAF-8267-8D6AD9C68197}" destId="{26E292DB-8CFE-4306-BC59-A855427548ED}" srcOrd="2" destOrd="0" parTransId="{66483B69-861F-4060-81A1-3DE289885A4E}" sibTransId="{1ED9E478-E4CF-4A4B-8707-BEB388A3939C}"/>
    <dgm:cxn modelId="{6A80DF9A-BAB5-414E-B827-74FA06C562E7}" type="presOf" srcId="{D1D911F7-FE08-4520-AB0F-8913B82732F5}" destId="{184422F2-B5A8-4C44-A879-38D2B53D420C}" srcOrd="0" destOrd="0" presId="urn:microsoft.com/office/officeart/2005/8/layout/hierarchy5"/>
    <dgm:cxn modelId="{A068A7B9-61BA-4234-99ED-DBBAD20FECAD}" type="presOf" srcId="{26E292DB-8CFE-4306-BC59-A855427548ED}" destId="{EB47DDFA-2F53-43DD-9D48-CCE247600392}" srcOrd="0" destOrd="0" presId="urn:microsoft.com/office/officeart/2005/8/layout/hierarchy5"/>
    <dgm:cxn modelId="{B52306DF-9571-4560-950B-E3FEBECFE446}" srcId="{AA03E96A-00A0-4E9A-BA7A-8768151B0B02}" destId="{AE060167-7F40-4EAF-8267-8D6AD9C68197}" srcOrd="0" destOrd="0" parTransId="{728EB938-C970-48F8-A5B4-34198E220ED3}" sibTransId="{6298A8B0-1542-4340-9997-C644B9B272E6}"/>
    <dgm:cxn modelId="{FCF10FFC-A718-4EF2-BC1A-849D5EB7E65C}" type="presOf" srcId="{66483B69-861F-4060-81A1-3DE289885A4E}" destId="{8038C192-6587-41F9-B7D0-12ED8D2923B8}" srcOrd="0" destOrd="0" presId="urn:microsoft.com/office/officeart/2005/8/layout/hierarchy5"/>
    <dgm:cxn modelId="{F7786FCA-91D3-479E-A2BD-B1C12122E27A}" type="presOf" srcId="{AA03E96A-00A0-4E9A-BA7A-8768151B0B02}" destId="{280C90EB-8033-47A0-86F8-9179591EFFE4}" srcOrd="0" destOrd="0" presId="urn:microsoft.com/office/officeart/2005/8/layout/hierarchy5"/>
    <dgm:cxn modelId="{FDF61BB6-507C-4F65-A720-8E4B2C1E57CF}" srcId="{AE060167-7F40-4EAF-8267-8D6AD9C68197}" destId="{E0EB299F-51E6-406A-9BE9-8C8BF999E4D3}" srcOrd="0" destOrd="0" parTransId="{D1D911F7-FE08-4520-AB0F-8913B82732F5}" sibTransId="{AC537763-731C-462D-B991-2EB47D8E92C8}"/>
    <dgm:cxn modelId="{37E66C4B-0B7D-4714-8A32-3DB29AAE6D8A}" type="presOf" srcId="{E0EB299F-51E6-406A-9BE9-8C8BF999E4D3}" destId="{D652A55B-AEB7-40D5-83B4-022CCFE9FF4B}" srcOrd="0" destOrd="0" presId="urn:microsoft.com/office/officeart/2005/8/layout/hierarchy5"/>
    <dgm:cxn modelId="{E8A40583-BA1A-4B9D-A0A0-48A32DB2F530}" type="presOf" srcId="{5DD4EC16-DAE4-4BE3-84EF-10FF698EF03B}" destId="{82CD0E22-34C4-4134-8EC2-ABF2FC4C545C}" srcOrd="0" destOrd="0" presId="urn:microsoft.com/office/officeart/2005/8/layout/hierarchy5"/>
    <dgm:cxn modelId="{8247EECA-F2BF-43BD-A0B2-CDF3BC7697E8}" type="presParOf" srcId="{280C90EB-8033-47A0-86F8-9179591EFFE4}" destId="{5DC8CAC3-3054-4C19-98DA-916E2E883DA1}" srcOrd="0" destOrd="0" presId="urn:microsoft.com/office/officeart/2005/8/layout/hierarchy5"/>
    <dgm:cxn modelId="{F31C76F5-361C-4CAD-ABF1-ED542C9E2C6F}" type="presParOf" srcId="{5DC8CAC3-3054-4C19-98DA-916E2E883DA1}" destId="{FF994B3A-0F86-46BD-B4CC-A82BEF847D63}" srcOrd="0" destOrd="0" presId="urn:microsoft.com/office/officeart/2005/8/layout/hierarchy5"/>
    <dgm:cxn modelId="{7484DF1F-BCFE-46FE-99C4-D540BEC07D8B}" type="presParOf" srcId="{FF994B3A-0F86-46BD-B4CC-A82BEF847D63}" destId="{2B6FA0E2-9A53-405B-B295-0A7EB1BFFA7F}" srcOrd="0" destOrd="0" presId="urn:microsoft.com/office/officeart/2005/8/layout/hierarchy5"/>
    <dgm:cxn modelId="{442BEDDF-625F-4D4F-A444-C598C2F2EA9A}" type="presParOf" srcId="{2B6FA0E2-9A53-405B-B295-0A7EB1BFFA7F}" destId="{C750CDE4-722A-427F-BCCA-9C6DF0BCAE69}" srcOrd="0" destOrd="0" presId="urn:microsoft.com/office/officeart/2005/8/layout/hierarchy5"/>
    <dgm:cxn modelId="{F5F56B81-B088-4954-80BD-08E40A2C49D2}" type="presParOf" srcId="{2B6FA0E2-9A53-405B-B295-0A7EB1BFFA7F}" destId="{094F4CD1-2342-4501-8326-8895F232BE9A}" srcOrd="1" destOrd="0" presId="urn:microsoft.com/office/officeart/2005/8/layout/hierarchy5"/>
    <dgm:cxn modelId="{9577AD26-C9DB-4385-9EB2-EC82679C3602}" type="presParOf" srcId="{094F4CD1-2342-4501-8326-8895F232BE9A}" destId="{184422F2-B5A8-4C44-A879-38D2B53D420C}" srcOrd="0" destOrd="0" presId="urn:microsoft.com/office/officeart/2005/8/layout/hierarchy5"/>
    <dgm:cxn modelId="{A2307CB8-A68C-4D2B-8591-F8090D99CCE3}" type="presParOf" srcId="{184422F2-B5A8-4C44-A879-38D2B53D420C}" destId="{32B1B566-794C-42CA-A9C7-BB23C449B2DF}" srcOrd="0" destOrd="0" presId="urn:microsoft.com/office/officeart/2005/8/layout/hierarchy5"/>
    <dgm:cxn modelId="{B864FB24-02A1-4E99-885E-036791D1746D}" type="presParOf" srcId="{094F4CD1-2342-4501-8326-8895F232BE9A}" destId="{F2C05229-6657-4BB2-8290-63589A16E451}" srcOrd="1" destOrd="0" presId="urn:microsoft.com/office/officeart/2005/8/layout/hierarchy5"/>
    <dgm:cxn modelId="{8A780C3A-350E-4500-9E95-F7409B88BC37}" type="presParOf" srcId="{F2C05229-6657-4BB2-8290-63589A16E451}" destId="{D652A55B-AEB7-40D5-83B4-022CCFE9FF4B}" srcOrd="0" destOrd="0" presId="urn:microsoft.com/office/officeart/2005/8/layout/hierarchy5"/>
    <dgm:cxn modelId="{C08686E1-8960-41A4-8735-2B75524D5B90}" type="presParOf" srcId="{F2C05229-6657-4BB2-8290-63589A16E451}" destId="{7952C455-B55C-49C6-AAE4-AFE33626A745}" srcOrd="1" destOrd="0" presId="urn:microsoft.com/office/officeart/2005/8/layout/hierarchy5"/>
    <dgm:cxn modelId="{3C3EFD0E-4F73-4B85-8FB4-53676784CB12}" type="presParOf" srcId="{094F4CD1-2342-4501-8326-8895F232BE9A}" destId="{3DB061C3-7680-4626-86D8-50E68BE7BC97}" srcOrd="2" destOrd="0" presId="urn:microsoft.com/office/officeart/2005/8/layout/hierarchy5"/>
    <dgm:cxn modelId="{31180D06-79BB-40F1-AF4B-B7BA0D830D69}" type="presParOf" srcId="{3DB061C3-7680-4626-86D8-50E68BE7BC97}" destId="{30A7336B-D463-4649-9C38-D8E1F5E015F0}" srcOrd="0" destOrd="0" presId="urn:microsoft.com/office/officeart/2005/8/layout/hierarchy5"/>
    <dgm:cxn modelId="{430825F2-85CB-441B-9772-A1734C8F4D65}" type="presParOf" srcId="{094F4CD1-2342-4501-8326-8895F232BE9A}" destId="{6F8CCF68-3942-44FE-8A08-29963F2056B2}" srcOrd="3" destOrd="0" presId="urn:microsoft.com/office/officeart/2005/8/layout/hierarchy5"/>
    <dgm:cxn modelId="{5DE81892-AC5E-4531-9B96-FA51810D167E}" type="presParOf" srcId="{6F8CCF68-3942-44FE-8A08-29963F2056B2}" destId="{82CD0E22-34C4-4134-8EC2-ABF2FC4C545C}" srcOrd="0" destOrd="0" presId="urn:microsoft.com/office/officeart/2005/8/layout/hierarchy5"/>
    <dgm:cxn modelId="{A4B22089-1173-4FD6-9684-30BFD1EBBDB7}" type="presParOf" srcId="{6F8CCF68-3942-44FE-8A08-29963F2056B2}" destId="{AFF7B4D7-DB6E-446A-A9CA-AF7254F443BB}" srcOrd="1" destOrd="0" presId="urn:microsoft.com/office/officeart/2005/8/layout/hierarchy5"/>
    <dgm:cxn modelId="{FEDAF52A-B075-4D98-BAD1-28951D84BDF9}" type="presParOf" srcId="{094F4CD1-2342-4501-8326-8895F232BE9A}" destId="{8038C192-6587-41F9-B7D0-12ED8D2923B8}" srcOrd="4" destOrd="0" presId="urn:microsoft.com/office/officeart/2005/8/layout/hierarchy5"/>
    <dgm:cxn modelId="{7596E797-2BA9-4724-AFA3-C85F23EFB891}" type="presParOf" srcId="{8038C192-6587-41F9-B7D0-12ED8D2923B8}" destId="{550656C2-F879-4DEF-8BDD-65A7D84AC7A4}" srcOrd="0" destOrd="0" presId="urn:microsoft.com/office/officeart/2005/8/layout/hierarchy5"/>
    <dgm:cxn modelId="{3A8437DB-A39D-44F9-8D04-11CAAF4652A8}" type="presParOf" srcId="{094F4CD1-2342-4501-8326-8895F232BE9A}" destId="{280B995A-F49E-435D-B434-805A0993A893}" srcOrd="5" destOrd="0" presId="urn:microsoft.com/office/officeart/2005/8/layout/hierarchy5"/>
    <dgm:cxn modelId="{0CB69655-55B4-4A99-8048-FD94D71BA2FA}" type="presParOf" srcId="{280B995A-F49E-435D-B434-805A0993A893}" destId="{EB47DDFA-2F53-43DD-9D48-CCE247600392}" srcOrd="0" destOrd="0" presId="urn:microsoft.com/office/officeart/2005/8/layout/hierarchy5"/>
    <dgm:cxn modelId="{31934442-86B8-4318-881D-C205C4631835}" type="presParOf" srcId="{280B995A-F49E-435D-B434-805A0993A893}" destId="{3841B071-2DEC-47B8-9FAD-798552A5F820}" srcOrd="1" destOrd="0" presId="urn:microsoft.com/office/officeart/2005/8/layout/hierarchy5"/>
    <dgm:cxn modelId="{E0C44E8B-7DB1-490F-8B8C-54172AF838D5}" type="presParOf" srcId="{280C90EB-8033-47A0-86F8-9179591EFFE4}" destId="{505FD618-5949-4D68-AC1A-67CDDE0424A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03E96A-00A0-4E9A-BA7A-8768151B0B02}" type="doc">
      <dgm:prSet loTypeId="urn:microsoft.com/office/officeart/2005/8/layout/hierarchy4" loCatId="relationship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26E292DB-8CFE-4306-BC59-A855427548ED}">
      <dgm:prSet phldrT="[文本]"/>
      <dgm:spPr/>
      <dgm:t>
        <a:bodyPr/>
        <a:lstStyle/>
        <a:p>
          <a:r>
            <a:rPr lang="zh-CN" altLang="en-US" dirty="0" smtClean="0"/>
            <a:t>创新实验</a:t>
          </a:r>
          <a:endParaRPr lang="zh-CN" altLang="en-US" dirty="0"/>
        </a:p>
      </dgm:t>
    </dgm:pt>
    <dgm:pt modelId="{66483B69-861F-4060-81A1-3DE289885A4E}" cxnId="{B69A2417-679F-4DA7-B58A-435DC34CB0A1}" type="parTrans">
      <dgm:prSet/>
      <dgm:spPr/>
      <dgm:t>
        <a:bodyPr/>
        <a:lstStyle/>
        <a:p>
          <a:endParaRPr lang="zh-CN" altLang="en-US"/>
        </a:p>
      </dgm:t>
    </dgm:pt>
    <dgm:pt modelId="{1ED9E478-E4CF-4A4B-8707-BEB388A3939C}" cxnId="{B69A2417-679F-4DA7-B58A-435DC34CB0A1}" type="sibTrans">
      <dgm:prSet/>
      <dgm:spPr/>
      <dgm:t>
        <a:bodyPr/>
        <a:lstStyle/>
        <a:p>
          <a:endParaRPr lang="zh-CN" altLang="en-US"/>
        </a:p>
      </dgm:t>
    </dgm:pt>
    <dgm:pt modelId="{7F409887-7291-4E74-B49B-126EFC66C706}">
      <dgm:prSet phldrT="[文本]"/>
      <dgm:spPr/>
      <dgm:t>
        <a:bodyPr/>
        <a:lstStyle/>
        <a:p>
          <a:r>
            <a:rPr lang="zh-CN" altLang="en-US" dirty="0" smtClean="0"/>
            <a:t>常用实验</a:t>
          </a:r>
          <a:endParaRPr lang="zh-CN" altLang="en-US" dirty="0"/>
        </a:p>
      </dgm:t>
    </dgm:pt>
    <dgm:pt modelId="{72EDF5BE-BE72-446C-8647-FEE49180D72D}" cxnId="{2E7CC27F-CA7E-4B0A-BAF4-1E844B830A2E}" type="parTrans">
      <dgm:prSet/>
      <dgm:spPr/>
      <dgm:t>
        <a:bodyPr/>
        <a:lstStyle/>
        <a:p>
          <a:endParaRPr lang="zh-CN" altLang="en-US"/>
        </a:p>
      </dgm:t>
    </dgm:pt>
    <dgm:pt modelId="{00E05EB2-D2CB-4EE4-8131-0EF910D9D17C}" cxnId="{2E7CC27F-CA7E-4B0A-BAF4-1E844B830A2E}" type="sibTrans">
      <dgm:prSet/>
      <dgm:spPr/>
      <dgm:t>
        <a:bodyPr/>
        <a:lstStyle/>
        <a:p>
          <a:endParaRPr lang="zh-CN" altLang="en-US"/>
        </a:p>
      </dgm:t>
    </dgm:pt>
    <dgm:pt modelId="{AE060167-7F40-4EAF-8267-8D6AD9C68197}">
      <dgm:prSet phldrT="[文本]"/>
      <dgm:spPr/>
      <dgm:t>
        <a:bodyPr/>
        <a:lstStyle/>
        <a:p>
          <a:r>
            <a:rPr lang="zh-CN" altLang="en-US" dirty="0" smtClean="0"/>
            <a:t>选择</a:t>
          </a:r>
          <a:r>
            <a:rPr lang="en-US" altLang="zh-CN" dirty="0" smtClean="0"/>
            <a:t>TAB</a:t>
          </a:r>
          <a:endParaRPr lang="zh-CN" altLang="en-US" dirty="0"/>
        </a:p>
      </dgm:t>
    </dgm:pt>
    <dgm:pt modelId="{6298A8B0-1542-4340-9997-C644B9B272E6}" cxnId="{B52306DF-9571-4560-950B-E3FEBECFE446}" type="sibTrans">
      <dgm:prSet/>
      <dgm:spPr/>
      <dgm:t>
        <a:bodyPr/>
        <a:lstStyle/>
        <a:p>
          <a:endParaRPr lang="zh-CN" altLang="en-US"/>
        </a:p>
      </dgm:t>
    </dgm:pt>
    <dgm:pt modelId="{728EB938-C970-48F8-A5B4-34198E220ED3}" cxnId="{B52306DF-9571-4560-950B-E3FEBECFE446}" type="parTrans">
      <dgm:prSet/>
      <dgm:spPr/>
      <dgm:t>
        <a:bodyPr/>
        <a:lstStyle/>
        <a:p>
          <a:endParaRPr lang="zh-CN" altLang="en-US"/>
        </a:p>
      </dgm:t>
    </dgm:pt>
    <dgm:pt modelId="{01F9B5EC-0D87-48EA-9464-451C0E77DA8C}" type="pres">
      <dgm:prSet presAssocID="{AA03E96A-00A0-4E9A-BA7A-8768151B0B0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6C435D2-18EB-446D-9A05-B671C41DB846}" type="pres">
      <dgm:prSet presAssocID="{AE060167-7F40-4EAF-8267-8D6AD9C68197}" presName="vertOne" presStyleCnt="0"/>
      <dgm:spPr/>
    </dgm:pt>
    <dgm:pt modelId="{31061335-EC46-4029-B406-7D983CAD523C}" type="pres">
      <dgm:prSet presAssocID="{AE060167-7F40-4EAF-8267-8D6AD9C6819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B753FD-D1EE-4D4E-B4F3-7688F1FD2EE4}" type="pres">
      <dgm:prSet presAssocID="{AE060167-7F40-4EAF-8267-8D6AD9C68197}" presName="parTransOne" presStyleCnt="0"/>
      <dgm:spPr/>
    </dgm:pt>
    <dgm:pt modelId="{F1E11E08-52B8-4ED8-BA2C-366DE10745F9}" type="pres">
      <dgm:prSet presAssocID="{AE060167-7F40-4EAF-8267-8D6AD9C68197}" presName="horzOne" presStyleCnt="0"/>
      <dgm:spPr/>
    </dgm:pt>
    <dgm:pt modelId="{02BF5A2D-C9DB-46FE-B7C8-320F9E9C2744}" type="pres">
      <dgm:prSet presAssocID="{26E292DB-8CFE-4306-BC59-A855427548ED}" presName="vertTwo" presStyleCnt="0"/>
      <dgm:spPr/>
    </dgm:pt>
    <dgm:pt modelId="{03CE45FC-9001-48B2-83AA-212B523D7ADD}" type="pres">
      <dgm:prSet presAssocID="{26E292DB-8CFE-4306-BC59-A855427548E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8AF571-C0B5-4FA8-930B-BDBF61D2B790}" type="pres">
      <dgm:prSet presAssocID="{26E292DB-8CFE-4306-BC59-A855427548ED}" presName="horzTwo" presStyleCnt="0"/>
      <dgm:spPr/>
    </dgm:pt>
    <dgm:pt modelId="{7A3CA34E-A347-413B-96FF-7BAB8B079EF2}" type="pres">
      <dgm:prSet presAssocID="{1ED9E478-E4CF-4A4B-8707-BEB388A3939C}" presName="sibSpaceTwo" presStyleCnt="0"/>
      <dgm:spPr/>
    </dgm:pt>
    <dgm:pt modelId="{4DCCA443-B4D2-48F9-A521-B58B1339896E}" type="pres">
      <dgm:prSet presAssocID="{7F409887-7291-4E74-B49B-126EFC66C706}" presName="vertTwo" presStyleCnt="0"/>
      <dgm:spPr/>
    </dgm:pt>
    <dgm:pt modelId="{8677ECE9-D1F9-4B2D-82DF-9535F5022C7F}" type="pres">
      <dgm:prSet presAssocID="{7F409887-7291-4E74-B49B-126EFC66C70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A39C2F-B4A1-48A2-8CEA-ED59A21539BD}" type="pres">
      <dgm:prSet presAssocID="{7F409887-7291-4E74-B49B-126EFC66C706}" presName="horzTwo" presStyleCnt="0"/>
      <dgm:spPr/>
    </dgm:pt>
  </dgm:ptLst>
  <dgm:cxnLst>
    <dgm:cxn modelId="{612FBA3B-5AAE-4D14-97C4-CB9CCAC9E589}" type="presOf" srcId="{26E292DB-8CFE-4306-BC59-A855427548ED}" destId="{03CE45FC-9001-48B2-83AA-212B523D7ADD}" srcOrd="0" destOrd="0" presId="urn:microsoft.com/office/officeart/2005/8/layout/hierarchy4"/>
    <dgm:cxn modelId="{11DFB960-24D5-4413-866C-1FDE11DA6A50}" type="presOf" srcId="{AA03E96A-00A0-4E9A-BA7A-8768151B0B02}" destId="{01F9B5EC-0D87-48EA-9464-451C0E77DA8C}" srcOrd="0" destOrd="0" presId="urn:microsoft.com/office/officeart/2005/8/layout/hierarchy4"/>
    <dgm:cxn modelId="{B7A047F7-2E42-4217-9109-81D24B600C5F}" type="presOf" srcId="{7F409887-7291-4E74-B49B-126EFC66C706}" destId="{8677ECE9-D1F9-4B2D-82DF-9535F5022C7F}" srcOrd="0" destOrd="0" presId="urn:microsoft.com/office/officeart/2005/8/layout/hierarchy4"/>
    <dgm:cxn modelId="{B69A2417-679F-4DA7-B58A-435DC34CB0A1}" srcId="{AE060167-7F40-4EAF-8267-8D6AD9C68197}" destId="{26E292DB-8CFE-4306-BC59-A855427548ED}" srcOrd="0" destOrd="0" parTransId="{66483B69-861F-4060-81A1-3DE289885A4E}" sibTransId="{1ED9E478-E4CF-4A4B-8707-BEB388A3939C}"/>
    <dgm:cxn modelId="{B52306DF-9571-4560-950B-E3FEBECFE446}" srcId="{AA03E96A-00A0-4E9A-BA7A-8768151B0B02}" destId="{AE060167-7F40-4EAF-8267-8D6AD9C68197}" srcOrd="0" destOrd="0" parTransId="{728EB938-C970-48F8-A5B4-34198E220ED3}" sibTransId="{6298A8B0-1542-4340-9997-C644B9B272E6}"/>
    <dgm:cxn modelId="{2E7CC27F-CA7E-4B0A-BAF4-1E844B830A2E}" srcId="{AE060167-7F40-4EAF-8267-8D6AD9C68197}" destId="{7F409887-7291-4E74-B49B-126EFC66C706}" srcOrd="1" destOrd="0" parTransId="{72EDF5BE-BE72-446C-8647-FEE49180D72D}" sibTransId="{00E05EB2-D2CB-4EE4-8131-0EF910D9D17C}"/>
    <dgm:cxn modelId="{B254158A-BE55-4091-B40C-FAB57CFE6855}" type="presOf" srcId="{AE060167-7F40-4EAF-8267-8D6AD9C68197}" destId="{31061335-EC46-4029-B406-7D983CAD523C}" srcOrd="0" destOrd="0" presId="urn:microsoft.com/office/officeart/2005/8/layout/hierarchy4"/>
    <dgm:cxn modelId="{4D86A44D-8941-44ED-B082-9E0B724AD29B}" type="presParOf" srcId="{01F9B5EC-0D87-48EA-9464-451C0E77DA8C}" destId="{36C435D2-18EB-446D-9A05-B671C41DB846}" srcOrd="0" destOrd="0" presId="urn:microsoft.com/office/officeart/2005/8/layout/hierarchy4"/>
    <dgm:cxn modelId="{9C360096-552B-4DBF-A336-575AD73B0381}" type="presParOf" srcId="{36C435D2-18EB-446D-9A05-B671C41DB846}" destId="{31061335-EC46-4029-B406-7D983CAD523C}" srcOrd="0" destOrd="0" presId="urn:microsoft.com/office/officeart/2005/8/layout/hierarchy4"/>
    <dgm:cxn modelId="{CFB579C7-50C1-4588-A9D2-706B5793C10A}" type="presParOf" srcId="{36C435D2-18EB-446D-9A05-B671C41DB846}" destId="{96B753FD-D1EE-4D4E-B4F3-7688F1FD2EE4}" srcOrd="1" destOrd="0" presId="urn:microsoft.com/office/officeart/2005/8/layout/hierarchy4"/>
    <dgm:cxn modelId="{D2136AF1-3176-4714-AE8E-000F2E4641D4}" type="presParOf" srcId="{36C435D2-18EB-446D-9A05-B671C41DB846}" destId="{F1E11E08-52B8-4ED8-BA2C-366DE10745F9}" srcOrd="2" destOrd="0" presId="urn:microsoft.com/office/officeart/2005/8/layout/hierarchy4"/>
    <dgm:cxn modelId="{DB6FB718-0FB1-4BE0-A932-6278ED9C1964}" type="presParOf" srcId="{F1E11E08-52B8-4ED8-BA2C-366DE10745F9}" destId="{02BF5A2D-C9DB-46FE-B7C8-320F9E9C2744}" srcOrd="0" destOrd="0" presId="urn:microsoft.com/office/officeart/2005/8/layout/hierarchy4"/>
    <dgm:cxn modelId="{55C3D83D-D1DF-4511-90B1-F2F1190EFFE8}" type="presParOf" srcId="{02BF5A2D-C9DB-46FE-B7C8-320F9E9C2744}" destId="{03CE45FC-9001-48B2-83AA-212B523D7ADD}" srcOrd="0" destOrd="0" presId="urn:microsoft.com/office/officeart/2005/8/layout/hierarchy4"/>
    <dgm:cxn modelId="{3D38A0B0-7886-4CC0-832F-EB6E42015C14}" type="presParOf" srcId="{02BF5A2D-C9DB-46FE-B7C8-320F9E9C2744}" destId="{ED8AF571-C0B5-4FA8-930B-BDBF61D2B790}" srcOrd="1" destOrd="0" presId="urn:microsoft.com/office/officeart/2005/8/layout/hierarchy4"/>
    <dgm:cxn modelId="{F6BB0416-90C8-41F7-A715-4B3BA6924531}" type="presParOf" srcId="{F1E11E08-52B8-4ED8-BA2C-366DE10745F9}" destId="{7A3CA34E-A347-413B-96FF-7BAB8B079EF2}" srcOrd="1" destOrd="0" presId="urn:microsoft.com/office/officeart/2005/8/layout/hierarchy4"/>
    <dgm:cxn modelId="{66CC12A6-46AD-421A-9ABC-0F202FB919FB}" type="presParOf" srcId="{F1E11E08-52B8-4ED8-BA2C-366DE10745F9}" destId="{4DCCA443-B4D2-48F9-A521-B58B1339896E}" srcOrd="2" destOrd="0" presId="urn:microsoft.com/office/officeart/2005/8/layout/hierarchy4"/>
    <dgm:cxn modelId="{0CE48D31-D7D7-4EA5-A800-892285A861AA}" type="presParOf" srcId="{4DCCA443-B4D2-48F9-A521-B58B1339896E}" destId="{8677ECE9-D1F9-4B2D-82DF-9535F5022C7F}" srcOrd="0" destOrd="0" presId="urn:microsoft.com/office/officeart/2005/8/layout/hierarchy4"/>
    <dgm:cxn modelId="{468B4EF9-A99C-4897-8EDA-3F901525A941}" type="presParOf" srcId="{4DCCA443-B4D2-48F9-A521-B58B1339896E}" destId="{09A39C2F-B4A1-48A2-8CEA-ED59A21539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03E96A-00A0-4E9A-BA7A-8768151B0B02}" type="doc">
      <dgm:prSet loTypeId="urn:microsoft.com/office/officeart/2005/8/layout/radial5" loCatId="cycle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AE060167-7F40-4EAF-8267-8D6AD9C68197}">
      <dgm:prSet phldrT="[文本]"/>
      <dgm:spPr/>
      <dgm:t>
        <a:bodyPr/>
        <a:lstStyle/>
        <a:p>
          <a:r>
            <a:rPr lang="zh-CN" altLang="en-US" dirty="0" smtClean="0"/>
            <a:t>实验室模块</a:t>
          </a:r>
          <a:endParaRPr lang="zh-CN" altLang="en-US" dirty="0"/>
        </a:p>
      </dgm:t>
    </dgm:pt>
    <dgm:pt modelId="{728EB938-C970-48F8-A5B4-34198E220ED3}" cxnId="{B52306DF-9571-4560-950B-E3FEBECFE446}" type="parTrans">
      <dgm:prSet/>
      <dgm:spPr/>
      <dgm:t>
        <a:bodyPr/>
        <a:lstStyle/>
        <a:p>
          <a:endParaRPr lang="zh-CN" altLang="en-US"/>
        </a:p>
      </dgm:t>
    </dgm:pt>
    <dgm:pt modelId="{6298A8B0-1542-4340-9997-C644B9B272E6}" cxnId="{B52306DF-9571-4560-950B-E3FEBECFE446}" type="sibTrans">
      <dgm:prSet/>
      <dgm:spPr/>
      <dgm:t>
        <a:bodyPr/>
        <a:lstStyle/>
        <a:p>
          <a:endParaRPr lang="zh-CN" altLang="en-US"/>
        </a:p>
      </dgm:t>
    </dgm:pt>
    <dgm:pt modelId="{7F409887-7291-4E74-B49B-126EFC66C706}">
      <dgm:prSet phldrT="[文本]"/>
      <dgm:spPr/>
      <dgm:t>
        <a:bodyPr/>
        <a:lstStyle/>
        <a:p>
          <a:r>
            <a:rPr lang="zh-CN" altLang="en-US" dirty="0" smtClean="0"/>
            <a:t>实验列表</a:t>
          </a:r>
          <a:endParaRPr lang="zh-CN" altLang="en-US" dirty="0"/>
        </a:p>
      </dgm:t>
    </dgm:pt>
    <dgm:pt modelId="{72EDF5BE-BE72-446C-8647-FEE49180D72D}" cxnId="{2E7CC27F-CA7E-4B0A-BAF4-1E844B830A2E}" type="parTrans">
      <dgm:prSet/>
      <dgm:spPr/>
      <dgm:t>
        <a:bodyPr/>
        <a:lstStyle/>
        <a:p>
          <a:endParaRPr lang="zh-CN" altLang="en-US"/>
        </a:p>
      </dgm:t>
    </dgm:pt>
    <dgm:pt modelId="{00E05EB2-D2CB-4EE4-8131-0EF910D9D17C}" cxnId="{2E7CC27F-CA7E-4B0A-BAF4-1E844B830A2E}" type="sibTrans">
      <dgm:prSet/>
      <dgm:spPr/>
      <dgm:t>
        <a:bodyPr/>
        <a:lstStyle/>
        <a:p>
          <a:endParaRPr lang="zh-CN" altLang="en-US"/>
        </a:p>
      </dgm:t>
    </dgm:pt>
    <dgm:pt modelId="{DE600F31-C5C4-4492-9953-90A469F8AE6C}">
      <dgm:prSet phldrT="[文本]"/>
      <dgm:spPr/>
      <dgm:t>
        <a:bodyPr/>
        <a:lstStyle/>
        <a:p>
          <a:r>
            <a:rPr lang="zh-CN" altLang="en-US" dirty="0" smtClean="0"/>
            <a:t>实验室简介</a:t>
          </a:r>
          <a:endParaRPr lang="zh-CN" altLang="en-US" dirty="0"/>
        </a:p>
      </dgm:t>
    </dgm:pt>
    <dgm:pt modelId="{8CEF4D3E-062B-4376-9964-3662CAFAE7D3}" cxnId="{E0B43A06-DFFF-4C45-A684-8878C4A6B2A0}" type="parTrans">
      <dgm:prSet/>
      <dgm:spPr/>
      <dgm:t>
        <a:bodyPr/>
        <a:lstStyle/>
        <a:p>
          <a:endParaRPr lang="zh-CN" altLang="en-US"/>
        </a:p>
      </dgm:t>
    </dgm:pt>
    <dgm:pt modelId="{060EC858-20CF-4FDA-A93B-78C1B34B143F}" cxnId="{E0B43A06-DFFF-4C45-A684-8878C4A6B2A0}" type="sibTrans">
      <dgm:prSet/>
      <dgm:spPr/>
      <dgm:t>
        <a:bodyPr/>
        <a:lstStyle/>
        <a:p>
          <a:endParaRPr lang="zh-CN" altLang="en-US"/>
        </a:p>
      </dgm:t>
    </dgm:pt>
    <dgm:pt modelId="{E0EB299F-51E6-406A-9BE9-8C8BF999E4D3}" type="asst">
      <dgm:prSet phldrT="[文本]"/>
      <dgm:spPr/>
      <dgm:t>
        <a:bodyPr/>
        <a:lstStyle/>
        <a:p>
          <a:r>
            <a:rPr lang="zh-CN" altLang="en-US" dirty="0" smtClean="0"/>
            <a:t>三维虚拟实验平台</a:t>
          </a:r>
          <a:endParaRPr lang="zh-CN" altLang="en-US" dirty="0"/>
        </a:p>
      </dgm:t>
    </dgm:pt>
    <dgm:pt modelId="{AC537763-731C-462D-B991-2EB47D8E92C8}" cxnId="{FDF61BB6-507C-4F65-A720-8E4B2C1E57CF}" type="sibTrans">
      <dgm:prSet/>
      <dgm:spPr/>
      <dgm:t>
        <a:bodyPr/>
        <a:lstStyle/>
        <a:p>
          <a:endParaRPr lang="zh-CN" altLang="en-US"/>
        </a:p>
      </dgm:t>
    </dgm:pt>
    <dgm:pt modelId="{D1D911F7-FE08-4520-AB0F-8913B82732F5}" cxnId="{FDF61BB6-507C-4F65-A720-8E4B2C1E57CF}" type="parTrans">
      <dgm:prSet/>
      <dgm:spPr/>
      <dgm:t>
        <a:bodyPr/>
        <a:lstStyle/>
        <a:p>
          <a:endParaRPr lang="zh-CN" altLang="en-US"/>
        </a:p>
      </dgm:t>
    </dgm:pt>
    <dgm:pt modelId="{ACC83142-C386-4CC7-AFE7-14B2BD745E86}" type="asst">
      <dgm:prSet phldrT="[文本]"/>
      <dgm:spPr/>
      <dgm:t>
        <a:bodyPr/>
        <a:lstStyle/>
        <a:p>
          <a:r>
            <a:rPr lang="zh-CN" altLang="en-US" dirty="0" smtClean="0"/>
            <a:t>实验器件</a:t>
          </a:r>
          <a:endParaRPr lang="zh-CN" altLang="en-US" dirty="0"/>
        </a:p>
      </dgm:t>
    </dgm:pt>
    <dgm:pt modelId="{94CEB35F-BA5B-4B40-AD9D-6FAF3696EB39}" cxnId="{A6595671-AF6E-4BFF-B1DB-A3D7A567E8BF}" type="parTrans">
      <dgm:prSet/>
      <dgm:spPr/>
      <dgm:t>
        <a:bodyPr/>
        <a:lstStyle/>
        <a:p>
          <a:endParaRPr lang="zh-CN" altLang="en-US"/>
        </a:p>
      </dgm:t>
    </dgm:pt>
    <dgm:pt modelId="{F74CFC65-09AB-478B-A6CF-9F7ECCBF57A9}" cxnId="{A6595671-AF6E-4BFF-B1DB-A3D7A567E8BF}" type="sibTrans">
      <dgm:prSet/>
      <dgm:spPr/>
      <dgm:t>
        <a:bodyPr/>
        <a:lstStyle/>
        <a:p>
          <a:endParaRPr lang="zh-CN" altLang="en-US"/>
        </a:p>
      </dgm:t>
    </dgm:pt>
    <dgm:pt modelId="{6CB69B17-B2AB-4475-B0C1-F2934C44835B}" type="asst">
      <dgm:prSet phldrT="[文本]"/>
      <dgm:spPr/>
      <dgm:t>
        <a:bodyPr/>
        <a:lstStyle/>
        <a:p>
          <a:r>
            <a:rPr lang="zh-CN" altLang="en-US" dirty="0" smtClean="0"/>
            <a:t>实验记录</a:t>
          </a:r>
          <a:endParaRPr lang="zh-CN" altLang="en-US" dirty="0"/>
        </a:p>
      </dgm:t>
    </dgm:pt>
    <dgm:pt modelId="{0A5CA8D0-7C32-4868-9A0F-B7D81DB5A2A5}" cxnId="{798CCD71-2084-43E3-B7FF-C815C8FEF22A}" type="parTrans">
      <dgm:prSet/>
      <dgm:spPr/>
      <dgm:t>
        <a:bodyPr/>
        <a:lstStyle/>
        <a:p>
          <a:endParaRPr lang="zh-CN" altLang="en-US"/>
        </a:p>
      </dgm:t>
    </dgm:pt>
    <dgm:pt modelId="{58CFB050-51ED-44B6-B371-5DEAE2BA8B79}" cxnId="{798CCD71-2084-43E3-B7FF-C815C8FEF22A}" type="sibTrans">
      <dgm:prSet/>
      <dgm:spPr/>
      <dgm:t>
        <a:bodyPr/>
        <a:lstStyle/>
        <a:p>
          <a:endParaRPr lang="zh-CN" altLang="en-US"/>
        </a:p>
      </dgm:t>
    </dgm:pt>
    <dgm:pt modelId="{70425DF3-3E9A-4B8F-B146-8073A573D68B}" type="asst">
      <dgm:prSet phldrT="[文本]"/>
      <dgm:spPr/>
      <dgm:t>
        <a:bodyPr/>
        <a:lstStyle/>
        <a:p>
          <a:r>
            <a:rPr lang="zh-CN" altLang="en-US" dirty="0" smtClean="0"/>
            <a:t>实验仪器说明</a:t>
          </a:r>
          <a:endParaRPr lang="zh-CN" altLang="en-US" dirty="0"/>
        </a:p>
      </dgm:t>
    </dgm:pt>
    <dgm:pt modelId="{82F994FB-9C95-4A39-8DD5-875F8026B33E}" cxnId="{8E6D0DC9-43BD-4289-94A2-F6F9FE469D9A}" type="parTrans">
      <dgm:prSet/>
      <dgm:spPr/>
      <dgm:t>
        <a:bodyPr/>
        <a:lstStyle/>
        <a:p>
          <a:endParaRPr lang="zh-CN" altLang="en-US"/>
        </a:p>
      </dgm:t>
    </dgm:pt>
    <dgm:pt modelId="{EB5E5DE7-D235-4C91-96D6-745E3E79A1B6}" cxnId="{8E6D0DC9-43BD-4289-94A2-F6F9FE469D9A}" type="sibTrans">
      <dgm:prSet/>
      <dgm:spPr/>
      <dgm:t>
        <a:bodyPr/>
        <a:lstStyle/>
        <a:p>
          <a:endParaRPr lang="zh-CN" altLang="en-US"/>
        </a:p>
      </dgm:t>
    </dgm:pt>
    <dgm:pt modelId="{27DF0E63-B4D9-411C-A341-5C00738F3027}" type="pres">
      <dgm:prSet presAssocID="{AA03E96A-00A0-4E9A-BA7A-8768151B0B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DE3B9E-4CB5-4A8B-92E8-7F5D66626630}" type="pres">
      <dgm:prSet presAssocID="{AE060167-7F40-4EAF-8267-8D6AD9C68197}" presName="centerShape" presStyleLbl="node0" presStyleIdx="0" presStyleCnt="1" custScaleX="175385" custScaleY="150824"/>
      <dgm:spPr/>
      <dgm:t>
        <a:bodyPr/>
        <a:lstStyle/>
        <a:p>
          <a:endParaRPr lang="zh-CN" altLang="en-US"/>
        </a:p>
      </dgm:t>
    </dgm:pt>
    <dgm:pt modelId="{CBE71D75-D6FB-4ED6-831A-2DFB7B3A740E}" type="pres">
      <dgm:prSet presAssocID="{D1D911F7-FE08-4520-AB0F-8913B82732F5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4E98F5FE-B984-482F-8EA8-824E1BFD37AA}" type="pres">
      <dgm:prSet presAssocID="{D1D911F7-FE08-4520-AB0F-8913B82732F5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7C28B012-26A0-4743-B0E9-69EF6854F5F9}" type="pres">
      <dgm:prSet presAssocID="{E0EB299F-51E6-406A-9BE9-8C8BF999E4D3}" presName="node" presStyleLbl="node1" presStyleIdx="0" presStyleCnt="6" custScaleX="113112" custScaleY="990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ED6AE2-1AF7-4CDF-8385-6B6C5231385F}" type="pres">
      <dgm:prSet presAssocID="{0A5CA8D0-7C32-4868-9A0F-B7D81DB5A2A5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883F1C80-04CD-4233-A5A9-AF1B7FD4853F}" type="pres">
      <dgm:prSet presAssocID="{0A5CA8D0-7C32-4868-9A0F-B7D81DB5A2A5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B46229D-A1BF-4B08-AA07-70B6E590F783}" type="pres">
      <dgm:prSet presAssocID="{6CB69B17-B2AB-4475-B0C1-F2934C44835B}" presName="node" presStyleLbl="node1" presStyleIdx="1" presStyleCnt="6" custScaleX="113767" custScaleY="105584" custRadScaleRad="105483" custRadScaleInc="31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19580D-EB14-4B73-951F-3C66A26D1A51}" type="pres">
      <dgm:prSet presAssocID="{82F994FB-9C95-4A39-8DD5-875F8026B33E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D9D0A93C-2400-4C64-9C10-D7A3D167DF13}" type="pres">
      <dgm:prSet presAssocID="{82F994FB-9C95-4A39-8DD5-875F8026B33E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0E275E62-EE61-4950-A65D-C024481C5494}" type="pres">
      <dgm:prSet presAssocID="{70425DF3-3E9A-4B8F-B146-8073A573D68B}" presName="node" presStyleLbl="node1" presStyleIdx="2" presStyleCnt="6" custScaleX="115057" custScaleY="110898" custRadScaleRad="111761" custRadScaleInc="-120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7A5B2-9BC9-4216-80C2-B253D953DC4A}" type="pres">
      <dgm:prSet presAssocID="{94CEB35F-BA5B-4B40-AD9D-6FAF3696EB39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B1A6F790-5C60-4DB1-83AC-708D1525F43A}" type="pres">
      <dgm:prSet presAssocID="{94CEB35F-BA5B-4B40-AD9D-6FAF3696EB39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AC70D165-CE97-4371-849C-3F31E0E38B7D}" type="pres">
      <dgm:prSet presAssocID="{ACC83142-C386-4CC7-AFE7-14B2BD745E86}" presName="node" presStyleLbl="node1" presStyleIdx="3" presStyleCnt="6" custScaleX="117371" custScaleY="112594" custRadScaleRad="107165" custRadScaleInc="-31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93AFE-4FD9-44B3-BAC9-D709CF6E5800}" type="pres">
      <dgm:prSet presAssocID="{72EDF5BE-BE72-446C-8647-FEE49180D72D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F1787AC4-6A71-4E5D-8361-AC1DEF4DB258}" type="pres">
      <dgm:prSet presAssocID="{72EDF5BE-BE72-446C-8647-FEE49180D72D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6BF33215-18CC-4802-BB0A-C5D7CD25D91B}" type="pres">
      <dgm:prSet presAssocID="{7F409887-7291-4E74-B49B-126EFC66C706}" presName="node" presStyleLbl="node1" presStyleIdx="4" presStyleCnt="6" custScaleX="117857" custScaleY="110899" custRadScaleRad="115338" custRadScaleInc="-67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DFE78F-14A5-45A6-90EC-41699F036818}" type="pres">
      <dgm:prSet presAssocID="{8CEF4D3E-062B-4376-9964-3662CAFAE7D3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47F99658-ABB4-4D9B-87CA-C2E4CC06401B}" type="pres">
      <dgm:prSet presAssocID="{8CEF4D3E-062B-4376-9964-3662CAFAE7D3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3B5E526D-47C6-418B-A92B-D3511B0ABBA7}" type="pres">
      <dgm:prSet presAssocID="{DE600F31-C5C4-4492-9953-90A469F8AE6C}" presName="node" presStyleLbl="node1" presStyleIdx="5" presStyleCnt="6" custScaleX="114002" custScaleY="107887" custRadScaleRad="111834" custRadScaleInc="-3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595671-AF6E-4BFF-B1DB-A3D7A567E8BF}" srcId="{AE060167-7F40-4EAF-8267-8D6AD9C68197}" destId="{ACC83142-C386-4CC7-AFE7-14B2BD745E86}" srcOrd="3" destOrd="0" parTransId="{94CEB35F-BA5B-4B40-AD9D-6FAF3696EB39}" sibTransId="{F74CFC65-09AB-478B-A6CF-9F7ECCBF57A9}"/>
    <dgm:cxn modelId="{151AD156-587F-40DA-9927-46CED6268547}" type="presOf" srcId="{0A5CA8D0-7C32-4868-9A0F-B7D81DB5A2A5}" destId="{3FED6AE2-1AF7-4CDF-8385-6B6C5231385F}" srcOrd="0" destOrd="0" presId="urn:microsoft.com/office/officeart/2005/8/layout/radial5"/>
    <dgm:cxn modelId="{29AAAF1F-D1C3-4633-A0C7-3EF72DFD72B2}" type="presOf" srcId="{8CEF4D3E-062B-4376-9964-3662CAFAE7D3}" destId="{11DFE78F-14A5-45A6-90EC-41699F036818}" srcOrd="0" destOrd="0" presId="urn:microsoft.com/office/officeart/2005/8/layout/radial5"/>
    <dgm:cxn modelId="{2E7CC27F-CA7E-4B0A-BAF4-1E844B830A2E}" srcId="{AE060167-7F40-4EAF-8267-8D6AD9C68197}" destId="{7F409887-7291-4E74-B49B-126EFC66C706}" srcOrd="4" destOrd="0" parTransId="{72EDF5BE-BE72-446C-8647-FEE49180D72D}" sibTransId="{00E05EB2-D2CB-4EE4-8131-0EF910D9D17C}"/>
    <dgm:cxn modelId="{B52306DF-9571-4560-950B-E3FEBECFE446}" srcId="{AA03E96A-00A0-4E9A-BA7A-8768151B0B02}" destId="{AE060167-7F40-4EAF-8267-8D6AD9C68197}" srcOrd="0" destOrd="0" parTransId="{728EB938-C970-48F8-A5B4-34198E220ED3}" sibTransId="{6298A8B0-1542-4340-9997-C644B9B272E6}"/>
    <dgm:cxn modelId="{20855EB5-01AD-4A0B-957A-17CA88BBB5B9}" type="presOf" srcId="{72EDF5BE-BE72-446C-8647-FEE49180D72D}" destId="{F1787AC4-6A71-4E5D-8361-AC1DEF4DB258}" srcOrd="1" destOrd="0" presId="urn:microsoft.com/office/officeart/2005/8/layout/radial5"/>
    <dgm:cxn modelId="{BDA3DAD0-34D8-4D6A-A8CB-F9C98642372C}" type="presOf" srcId="{82F994FB-9C95-4A39-8DD5-875F8026B33E}" destId="{B419580D-EB14-4B73-951F-3C66A26D1A51}" srcOrd="0" destOrd="0" presId="urn:microsoft.com/office/officeart/2005/8/layout/radial5"/>
    <dgm:cxn modelId="{8E6D0DC9-43BD-4289-94A2-F6F9FE469D9A}" srcId="{AE060167-7F40-4EAF-8267-8D6AD9C68197}" destId="{70425DF3-3E9A-4B8F-B146-8073A573D68B}" srcOrd="2" destOrd="0" parTransId="{82F994FB-9C95-4A39-8DD5-875F8026B33E}" sibTransId="{EB5E5DE7-D235-4C91-96D6-745E3E79A1B6}"/>
    <dgm:cxn modelId="{A19FCBDE-CEDE-4937-9F65-C3FF5A01030F}" type="presOf" srcId="{0A5CA8D0-7C32-4868-9A0F-B7D81DB5A2A5}" destId="{883F1C80-04CD-4233-A5A9-AF1B7FD4853F}" srcOrd="1" destOrd="0" presId="urn:microsoft.com/office/officeart/2005/8/layout/radial5"/>
    <dgm:cxn modelId="{78646A3F-F424-466B-9371-9BE8F1AAC1EA}" type="presOf" srcId="{DE600F31-C5C4-4492-9953-90A469F8AE6C}" destId="{3B5E526D-47C6-418B-A92B-D3511B0ABBA7}" srcOrd="0" destOrd="0" presId="urn:microsoft.com/office/officeart/2005/8/layout/radial5"/>
    <dgm:cxn modelId="{E0B5E3E6-B765-434D-9DC7-6D9482C513FE}" type="presOf" srcId="{94CEB35F-BA5B-4B40-AD9D-6FAF3696EB39}" destId="{F4E7A5B2-9BC9-4216-80C2-B253D953DC4A}" srcOrd="0" destOrd="0" presId="urn:microsoft.com/office/officeart/2005/8/layout/radial5"/>
    <dgm:cxn modelId="{74186FF0-44BE-40E5-9896-455212B0820A}" type="presOf" srcId="{E0EB299F-51E6-406A-9BE9-8C8BF999E4D3}" destId="{7C28B012-26A0-4743-B0E9-69EF6854F5F9}" srcOrd="0" destOrd="0" presId="urn:microsoft.com/office/officeart/2005/8/layout/radial5"/>
    <dgm:cxn modelId="{6879B5C2-A21C-48B3-860F-20F1A5AEABDD}" type="presOf" srcId="{AA03E96A-00A0-4E9A-BA7A-8768151B0B02}" destId="{27DF0E63-B4D9-411C-A341-5C00738F3027}" srcOrd="0" destOrd="0" presId="urn:microsoft.com/office/officeart/2005/8/layout/radial5"/>
    <dgm:cxn modelId="{4A2F3C31-6A6B-40E2-88D4-4DB8C188A469}" type="presOf" srcId="{ACC83142-C386-4CC7-AFE7-14B2BD745E86}" destId="{AC70D165-CE97-4371-849C-3F31E0E38B7D}" srcOrd="0" destOrd="0" presId="urn:microsoft.com/office/officeart/2005/8/layout/radial5"/>
    <dgm:cxn modelId="{798CCD71-2084-43E3-B7FF-C815C8FEF22A}" srcId="{AE060167-7F40-4EAF-8267-8D6AD9C68197}" destId="{6CB69B17-B2AB-4475-B0C1-F2934C44835B}" srcOrd="1" destOrd="0" parTransId="{0A5CA8D0-7C32-4868-9A0F-B7D81DB5A2A5}" sibTransId="{58CFB050-51ED-44B6-B371-5DEAE2BA8B79}"/>
    <dgm:cxn modelId="{48AE00A9-41D3-478C-BAD7-BF6DAB0C5923}" type="presOf" srcId="{8CEF4D3E-062B-4376-9964-3662CAFAE7D3}" destId="{47F99658-ABB4-4D9B-87CA-C2E4CC06401B}" srcOrd="1" destOrd="0" presId="urn:microsoft.com/office/officeart/2005/8/layout/radial5"/>
    <dgm:cxn modelId="{3FBEB074-CEA7-4398-9B0E-9BF52A4A6C75}" type="presOf" srcId="{6CB69B17-B2AB-4475-B0C1-F2934C44835B}" destId="{4B46229D-A1BF-4B08-AA07-70B6E590F783}" srcOrd="0" destOrd="0" presId="urn:microsoft.com/office/officeart/2005/8/layout/radial5"/>
    <dgm:cxn modelId="{17A5A503-8D99-40DD-92AB-3B9B1C18269C}" type="presOf" srcId="{D1D911F7-FE08-4520-AB0F-8913B82732F5}" destId="{CBE71D75-D6FB-4ED6-831A-2DFB7B3A740E}" srcOrd="0" destOrd="0" presId="urn:microsoft.com/office/officeart/2005/8/layout/radial5"/>
    <dgm:cxn modelId="{3ED0AECF-E4FF-4B1E-BFE1-39254F480E4C}" type="presOf" srcId="{82F994FB-9C95-4A39-8DD5-875F8026B33E}" destId="{D9D0A93C-2400-4C64-9C10-D7A3D167DF13}" srcOrd="1" destOrd="0" presId="urn:microsoft.com/office/officeart/2005/8/layout/radial5"/>
    <dgm:cxn modelId="{A1D95573-2D7F-484E-915B-B23643004826}" type="presOf" srcId="{94CEB35F-BA5B-4B40-AD9D-6FAF3696EB39}" destId="{B1A6F790-5C60-4DB1-83AC-708D1525F43A}" srcOrd="1" destOrd="0" presId="urn:microsoft.com/office/officeart/2005/8/layout/radial5"/>
    <dgm:cxn modelId="{E0B43A06-DFFF-4C45-A684-8878C4A6B2A0}" srcId="{AE060167-7F40-4EAF-8267-8D6AD9C68197}" destId="{DE600F31-C5C4-4492-9953-90A469F8AE6C}" srcOrd="5" destOrd="0" parTransId="{8CEF4D3E-062B-4376-9964-3662CAFAE7D3}" sibTransId="{060EC858-20CF-4FDA-A93B-78C1B34B143F}"/>
    <dgm:cxn modelId="{4EBD57F3-09BA-4EEB-91CE-0029FDDFACFF}" type="presOf" srcId="{AE060167-7F40-4EAF-8267-8D6AD9C68197}" destId="{FADE3B9E-4CB5-4A8B-92E8-7F5D66626630}" srcOrd="0" destOrd="0" presId="urn:microsoft.com/office/officeart/2005/8/layout/radial5"/>
    <dgm:cxn modelId="{FFFD9E09-38B2-431D-BAF9-3B3CA0B41080}" type="presOf" srcId="{D1D911F7-FE08-4520-AB0F-8913B82732F5}" destId="{4E98F5FE-B984-482F-8EA8-824E1BFD37AA}" srcOrd="1" destOrd="0" presId="urn:microsoft.com/office/officeart/2005/8/layout/radial5"/>
    <dgm:cxn modelId="{51756951-061D-4E12-B0BB-8BDF16D848CE}" type="presOf" srcId="{7F409887-7291-4E74-B49B-126EFC66C706}" destId="{6BF33215-18CC-4802-BB0A-C5D7CD25D91B}" srcOrd="0" destOrd="0" presId="urn:microsoft.com/office/officeart/2005/8/layout/radial5"/>
    <dgm:cxn modelId="{9DD46AAE-3A1F-47F8-B8BB-B9684255C6F4}" type="presOf" srcId="{72EDF5BE-BE72-446C-8647-FEE49180D72D}" destId="{40693AFE-4FD9-44B3-BAC9-D709CF6E5800}" srcOrd="0" destOrd="0" presId="urn:microsoft.com/office/officeart/2005/8/layout/radial5"/>
    <dgm:cxn modelId="{83A83AC3-E70B-4A66-802A-308BDBC17608}" type="presOf" srcId="{70425DF3-3E9A-4B8F-B146-8073A573D68B}" destId="{0E275E62-EE61-4950-A65D-C024481C5494}" srcOrd="0" destOrd="0" presId="urn:microsoft.com/office/officeart/2005/8/layout/radial5"/>
    <dgm:cxn modelId="{FDF61BB6-507C-4F65-A720-8E4B2C1E57CF}" srcId="{AE060167-7F40-4EAF-8267-8D6AD9C68197}" destId="{E0EB299F-51E6-406A-9BE9-8C8BF999E4D3}" srcOrd="0" destOrd="0" parTransId="{D1D911F7-FE08-4520-AB0F-8913B82732F5}" sibTransId="{AC537763-731C-462D-B991-2EB47D8E92C8}"/>
    <dgm:cxn modelId="{3B172976-2BDF-4735-9E21-D051585DC0DE}" type="presParOf" srcId="{27DF0E63-B4D9-411C-A341-5C00738F3027}" destId="{FADE3B9E-4CB5-4A8B-92E8-7F5D66626630}" srcOrd="0" destOrd="0" presId="urn:microsoft.com/office/officeart/2005/8/layout/radial5"/>
    <dgm:cxn modelId="{A8D6DC81-54E2-41AB-90EB-8D5F56DB84BB}" type="presParOf" srcId="{27DF0E63-B4D9-411C-A341-5C00738F3027}" destId="{CBE71D75-D6FB-4ED6-831A-2DFB7B3A740E}" srcOrd="1" destOrd="0" presId="urn:microsoft.com/office/officeart/2005/8/layout/radial5"/>
    <dgm:cxn modelId="{7F8A593E-5376-4ABD-9362-57D7104D7A23}" type="presParOf" srcId="{CBE71D75-D6FB-4ED6-831A-2DFB7B3A740E}" destId="{4E98F5FE-B984-482F-8EA8-824E1BFD37AA}" srcOrd="0" destOrd="0" presId="urn:microsoft.com/office/officeart/2005/8/layout/radial5"/>
    <dgm:cxn modelId="{5CEE2070-F925-4F27-9A24-84F5B42BC62C}" type="presParOf" srcId="{27DF0E63-B4D9-411C-A341-5C00738F3027}" destId="{7C28B012-26A0-4743-B0E9-69EF6854F5F9}" srcOrd="2" destOrd="0" presId="urn:microsoft.com/office/officeart/2005/8/layout/radial5"/>
    <dgm:cxn modelId="{66CA04C1-2D48-4559-93A7-5F4A43DF472F}" type="presParOf" srcId="{27DF0E63-B4D9-411C-A341-5C00738F3027}" destId="{3FED6AE2-1AF7-4CDF-8385-6B6C5231385F}" srcOrd="3" destOrd="0" presId="urn:microsoft.com/office/officeart/2005/8/layout/radial5"/>
    <dgm:cxn modelId="{9F598C85-59AB-425B-8FE2-749D08170B7F}" type="presParOf" srcId="{3FED6AE2-1AF7-4CDF-8385-6B6C5231385F}" destId="{883F1C80-04CD-4233-A5A9-AF1B7FD4853F}" srcOrd="0" destOrd="0" presId="urn:microsoft.com/office/officeart/2005/8/layout/radial5"/>
    <dgm:cxn modelId="{E4ED57FD-2CD0-461A-9443-DF3B6228A6D6}" type="presParOf" srcId="{27DF0E63-B4D9-411C-A341-5C00738F3027}" destId="{4B46229D-A1BF-4B08-AA07-70B6E590F783}" srcOrd="4" destOrd="0" presId="urn:microsoft.com/office/officeart/2005/8/layout/radial5"/>
    <dgm:cxn modelId="{11087462-6D12-4321-8072-C1FBD2CE7E36}" type="presParOf" srcId="{27DF0E63-B4D9-411C-A341-5C00738F3027}" destId="{B419580D-EB14-4B73-951F-3C66A26D1A51}" srcOrd="5" destOrd="0" presId="urn:microsoft.com/office/officeart/2005/8/layout/radial5"/>
    <dgm:cxn modelId="{6307B838-CF40-455F-B272-6A5DF749E31E}" type="presParOf" srcId="{B419580D-EB14-4B73-951F-3C66A26D1A51}" destId="{D9D0A93C-2400-4C64-9C10-D7A3D167DF13}" srcOrd="0" destOrd="0" presId="urn:microsoft.com/office/officeart/2005/8/layout/radial5"/>
    <dgm:cxn modelId="{0F650D43-6F6F-493B-96FC-B39B0E144B74}" type="presParOf" srcId="{27DF0E63-B4D9-411C-A341-5C00738F3027}" destId="{0E275E62-EE61-4950-A65D-C024481C5494}" srcOrd="6" destOrd="0" presId="urn:microsoft.com/office/officeart/2005/8/layout/radial5"/>
    <dgm:cxn modelId="{206DF45B-D6D8-4CE4-9A04-B24F9D5ABB81}" type="presParOf" srcId="{27DF0E63-B4D9-411C-A341-5C00738F3027}" destId="{F4E7A5B2-9BC9-4216-80C2-B253D953DC4A}" srcOrd="7" destOrd="0" presId="urn:microsoft.com/office/officeart/2005/8/layout/radial5"/>
    <dgm:cxn modelId="{10A48517-866E-4623-B944-45CE54A221CD}" type="presParOf" srcId="{F4E7A5B2-9BC9-4216-80C2-B253D953DC4A}" destId="{B1A6F790-5C60-4DB1-83AC-708D1525F43A}" srcOrd="0" destOrd="0" presId="urn:microsoft.com/office/officeart/2005/8/layout/radial5"/>
    <dgm:cxn modelId="{3BD00A11-1D70-4646-8066-E13AADDFAEFB}" type="presParOf" srcId="{27DF0E63-B4D9-411C-A341-5C00738F3027}" destId="{AC70D165-CE97-4371-849C-3F31E0E38B7D}" srcOrd="8" destOrd="0" presId="urn:microsoft.com/office/officeart/2005/8/layout/radial5"/>
    <dgm:cxn modelId="{E9824AF8-2D38-4E2F-B7C8-9373253C4C95}" type="presParOf" srcId="{27DF0E63-B4D9-411C-A341-5C00738F3027}" destId="{40693AFE-4FD9-44B3-BAC9-D709CF6E5800}" srcOrd="9" destOrd="0" presId="urn:microsoft.com/office/officeart/2005/8/layout/radial5"/>
    <dgm:cxn modelId="{D828EF2A-DAC1-44A4-BAF4-A4F8A93DD994}" type="presParOf" srcId="{40693AFE-4FD9-44B3-BAC9-D709CF6E5800}" destId="{F1787AC4-6A71-4E5D-8361-AC1DEF4DB258}" srcOrd="0" destOrd="0" presId="urn:microsoft.com/office/officeart/2005/8/layout/radial5"/>
    <dgm:cxn modelId="{6D3E1CAE-1BAF-49EE-9717-A52AA2832A70}" type="presParOf" srcId="{27DF0E63-B4D9-411C-A341-5C00738F3027}" destId="{6BF33215-18CC-4802-BB0A-C5D7CD25D91B}" srcOrd="10" destOrd="0" presId="urn:microsoft.com/office/officeart/2005/8/layout/radial5"/>
    <dgm:cxn modelId="{D8BBA926-6DAC-4146-8834-0EF3E9B13865}" type="presParOf" srcId="{27DF0E63-B4D9-411C-A341-5C00738F3027}" destId="{11DFE78F-14A5-45A6-90EC-41699F036818}" srcOrd="11" destOrd="0" presId="urn:microsoft.com/office/officeart/2005/8/layout/radial5"/>
    <dgm:cxn modelId="{C359A955-202E-4EE4-97D6-84F216C60406}" type="presParOf" srcId="{11DFE78F-14A5-45A6-90EC-41699F036818}" destId="{47F99658-ABB4-4D9B-87CA-C2E4CC06401B}" srcOrd="0" destOrd="0" presId="urn:microsoft.com/office/officeart/2005/8/layout/radial5"/>
    <dgm:cxn modelId="{31A36CA4-7941-45FD-BD1A-DD2A2F98F0F0}" type="presParOf" srcId="{27DF0E63-B4D9-411C-A341-5C00738F3027}" destId="{3B5E526D-47C6-418B-A92B-D3511B0ABBA7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03E96A-00A0-4E9A-BA7A-8768151B0B02}" type="doc">
      <dgm:prSet loTypeId="urn:microsoft.com/office/officeart/2005/8/layout/hierarchy3" loCatId="relationship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AE060167-7F40-4EAF-8267-8D6AD9C68197}">
      <dgm:prSet phldrT="[文本]"/>
      <dgm:spPr/>
      <dgm:t>
        <a:bodyPr/>
        <a:lstStyle/>
        <a:p>
          <a:r>
            <a:rPr lang="zh-CN" altLang="en-US" dirty="0" smtClean="0"/>
            <a:t>国际化模块</a:t>
          </a:r>
          <a:endParaRPr lang="zh-CN" altLang="en-US" dirty="0"/>
        </a:p>
      </dgm:t>
    </dgm:pt>
    <dgm:pt modelId="{728EB938-C970-48F8-A5B4-34198E220ED3}" cxnId="{B52306DF-9571-4560-950B-E3FEBECFE446}" type="parTrans">
      <dgm:prSet/>
      <dgm:spPr/>
      <dgm:t>
        <a:bodyPr/>
        <a:lstStyle/>
        <a:p>
          <a:endParaRPr lang="zh-CN" altLang="en-US"/>
        </a:p>
      </dgm:t>
    </dgm:pt>
    <dgm:pt modelId="{6298A8B0-1542-4340-9997-C644B9B272E6}" cxnId="{B52306DF-9571-4560-950B-E3FEBECFE446}" type="sibTrans">
      <dgm:prSet/>
      <dgm:spPr/>
      <dgm:t>
        <a:bodyPr/>
        <a:lstStyle/>
        <a:p>
          <a:endParaRPr lang="zh-CN" altLang="en-US"/>
        </a:p>
      </dgm:t>
    </dgm:pt>
    <dgm:pt modelId="{26E292DB-8CFE-4306-BC59-A855427548ED}">
      <dgm:prSet phldrT="[文本]"/>
      <dgm:spPr/>
      <dgm:t>
        <a:bodyPr/>
        <a:lstStyle/>
        <a:p>
          <a:r>
            <a:rPr lang="zh-CN" altLang="en-US" dirty="0" smtClean="0"/>
            <a:t>英文</a:t>
          </a:r>
          <a:endParaRPr lang="zh-CN" altLang="en-US" dirty="0"/>
        </a:p>
      </dgm:t>
    </dgm:pt>
    <dgm:pt modelId="{66483B69-861F-4060-81A1-3DE289885A4E}" cxnId="{B69A2417-679F-4DA7-B58A-435DC34CB0A1}" type="parTrans">
      <dgm:prSet/>
      <dgm:spPr/>
      <dgm:t>
        <a:bodyPr/>
        <a:lstStyle/>
        <a:p>
          <a:endParaRPr lang="zh-CN" altLang="en-US"/>
        </a:p>
      </dgm:t>
    </dgm:pt>
    <dgm:pt modelId="{1ED9E478-E4CF-4A4B-8707-BEB388A3939C}" cxnId="{B69A2417-679F-4DA7-B58A-435DC34CB0A1}" type="sibTrans">
      <dgm:prSet/>
      <dgm:spPr/>
      <dgm:t>
        <a:bodyPr/>
        <a:lstStyle/>
        <a:p>
          <a:endParaRPr lang="zh-CN" altLang="en-US"/>
        </a:p>
      </dgm:t>
    </dgm:pt>
    <dgm:pt modelId="{7F409887-7291-4E74-B49B-126EFC66C706}">
      <dgm:prSet phldrT="[文本]"/>
      <dgm:spPr/>
      <dgm:t>
        <a:bodyPr/>
        <a:lstStyle/>
        <a:p>
          <a:r>
            <a:rPr lang="zh-CN" altLang="en-US" dirty="0" smtClean="0"/>
            <a:t>西班牙文</a:t>
          </a:r>
          <a:endParaRPr lang="zh-CN" altLang="en-US" dirty="0"/>
        </a:p>
      </dgm:t>
    </dgm:pt>
    <dgm:pt modelId="{72EDF5BE-BE72-446C-8647-FEE49180D72D}" cxnId="{2E7CC27F-CA7E-4B0A-BAF4-1E844B830A2E}" type="parTrans">
      <dgm:prSet/>
      <dgm:spPr/>
      <dgm:t>
        <a:bodyPr/>
        <a:lstStyle/>
        <a:p>
          <a:endParaRPr lang="zh-CN" altLang="en-US"/>
        </a:p>
      </dgm:t>
    </dgm:pt>
    <dgm:pt modelId="{00E05EB2-D2CB-4EE4-8131-0EF910D9D17C}" cxnId="{2E7CC27F-CA7E-4B0A-BAF4-1E844B830A2E}" type="sibTrans">
      <dgm:prSet/>
      <dgm:spPr/>
      <dgm:t>
        <a:bodyPr/>
        <a:lstStyle/>
        <a:p>
          <a:endParaRPr lang="zh-CN" altLang="en-US"/>
        </a:p>
      </dgm:t>
    </dgm:pt>
    <dgm:pt modelId="{00B6816E-AB4E-42A1-87FA-479D688C06AB}" type="pres">
      <dgm:prSet presAssocID="{AA03E96A-00A0-4E9A-BA7A-8768151B0B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6D05D70-4102-4749-A90C-B1ADFD0232D0}" type="pres">
      <dgm:prSet presAssocID="{AE060167-7F40-4EAF-8267-8D6AD9C68197}" presName="root" presStyleCnt="0"/>
      <dgm:spPr/>
    </dgm:pt>
    <dgm:pt modelId="{58BD374F-2B11-43FE-AEF3-56BAE2B6753E}" type="pres">
      <dgm:prSet presAssocID="{AE060167-7F40-4EAF-8267-8D6AD9C68197}" presName="rootComposite" presStyleCnt="0"/>
      <dgm:spPr/>
    </dgm:pt>
    <dgm:pt modelId="{C4262A3F-402F-4346-8D30-AD1F10B5D7C7}" type="pres">
      <dgm:prSet presAssocID="{AE060167-7F40-4EAF-8267-8D6AD9C6819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73640DA4-EF6D-4A3D-AA77-D272CEAC15CA}" type="pres">
      <dgm:prSet presAssocID="{AE060167-7F40-4EAF-8267-8D6AD9C68197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11966D0-AF38-4B9B-B827-243E7505CECA}" type="pres">
      <dgm:prSet presAssocID="{AE060167-7F40-4EAF-8267-8D6AD9C68197}" presName="childShape" presStyleCnt="0"/>
      <dgm:spPr/>
    </dgm:pt>
    <dgm:pt modelId="{22086DBA-8812-4D2F-8245-9AFEF50829EE}" type="pres">
      <dgm:prSet presAssocID="{66483B69-861F-4060-81A1-3DE289885A4E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BD060990-7511-4D1D-8830-67EBC556CB0C}" type="pres">
      <dgm:prSet presAssocID="{26E292DB-8CFE-4306-BC59-A855427548ED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ACF125-0BE7-49BE-9D4E-4AE551B2A337}" type="pres">
      <dgm:prSet presAssocID="{72EDF5BE-BE72-446C-8647-FEE49180D72D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9069636C-AD16-431B-B1DB-CC4CA2401BFF}" type="pres">
      <dgm:prSet presAssocID="{7F409887-7291-4E74-B49B-126EFC66C706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0147FB-CE9C-435C-8170-37E5AB730EB0}" type="presOf" srcId="{72EDF5BE-BE72-446C-8647-FEE49180D72D}" destId="{ECACF125-0BE7-49BE-9D4E-4AE551B2A337}" srcOrd="0" destOrd="0" presId="urn:microsoft.com/office/officeart/2005/8/layout/hierarchy3"/>
    <dgm:cxn modelId="{E99B4B74-5877-4BBD-A94E-CE612BEE66E0}" type="presOf" srcId="{7F409887-7291-4E74-B49B-126EFC66C706}" destId="{9069636C-AD16-431B-B1DB-CC4CA2401BFF}" srcOrd="0" destOrd="0" presId="urn:microsoft.com/office/officeart/2005/8/layout/hierarchy3"/>
    <dgm:cxn modelId="{B02DB04A-E440-486F-A125-94209550C754}" type="presOf" srcId="{26E292DB-8CFE-4306-BC59-A855427548ED}" destId="{BD060990-7511-4D1D-8830-67EBC556CB0C}" srcOrd="0" destOrd="0" presId="urn:microsoft.com/office/officeart/2005/8/layout/hierarchy3"/>
    <dgm:cxn modelId="{2E7CC27F-CA7E-4B0A-BAF4-1E844B830A2E}" srcId="{AE060167-7F40-4EAF-8267-8D6AD9C68197}" destId="{7F409887-7291-4E74-B49B-126EFC66C706}" srcOrd="1" destOrd="0" parTransId="{72EDF5BE-BE72-446C-8647-FEE49180D72D}" sibTransId="{00E05EB2-D2CB-4EE4-8131-0EF910D9D17C}"/>
    <dgm:cxn modelId="{B52306DF-9571-4560-950B-E3FEBECFE446}" srcId="{AA03E96A-00A0-4E9A-BA7A-8768151B0B02}" destId="{AE060167-7F40-4EAF-8267-8D6AD9C68197}" srcOrd="0" destOrd="0" parTransId="{728EB938-C970-48F8-A5B4-34198E220ED3}" sibTransId="{6298A8B0-1542-4340-9997-C644B9B272E6}"/>
    <dgm:cxn modelId="{26EED387-C4BB-4C0F-B281-E32A325C5BFC}" type="presOf" srcId="{66483B69-861F-4060-81A1-3DE289885A4E}" destId="{22086DBA-8812-4D2F-8245-9AFEF50829EE}" srcOrd="0" destOrd="0" presId="urn:microsoft.com/office/officeart/2005/8/layout/hierarchy3"/>
    <dgm:cxn modelId="{B4DF814C-87D7-4DD8-AAF9-76743469F540}" type="presOf" srcId="{AE060167-7F40-4EAF-8267-8D6AD9C68197}" destId="{73640DA4-EF6D-4A3D-AA77-D272CEAC15CA}" srcOrd="1" destOrd="0" presId="urn:microsoft.com/office/officeart/2005/8/layout/hierarchy3"/>
    <dgm:cxn modelId="{15E9E4E0-D98E-4CB1-A9A2-CA6350252627}" type="presOf" srcId="{AA03E96A-00A0-4E9A-BA7A-8768151B0B02}" destId="{00B6816E-AB4E-42A1-87FA-479D688C06AB}" srcOrd="0" destOrd="0" presId="urn:microsoft.com/office/officeart/2005/8/layout/hierarchy3"/>
    <dgm:cxn modelId="{B69A2417-679F-4DA7-B58A-435DC34CB0A1}" srcId="{AE060167-7F40-4EAF-8267-8D6AD9C68197}" destId="{26E292DB-8CFE-4306-BC59-A855427548ED}" srcOrd="0" destOrd="0" parTransId="{66483B69-861F-4060-81A1-3DE289885A4E}" sibTransId="{1ED9E478-E4CF-4A4B-8707-BEB388A3939C}"/>
    <dgm:cxn modelId="{E2CF4FD2-9F52-4110-84D7-6D68A5928560}" type="presOf" srcId="{AE060167-7F40-4EAF-8267-8D6AD9C68197}" destId="{C4262A3F-402F-4346-8D30-AD1F10B5D7C7}" srcOrd="0" destOrd="0" presId="urn:microsoft.com/office/officeart/2005/8/layout/hierarchy3"/>
    <dgm:cxn modelId="{32FACA01-974B-464C-BD88-A418BB1A3C56}" type="presParOf" srcId="{00B6816E-AB4E-42A1-87FA-479D688C06AB}" destId="{C6D05D70-4102-4749-A90C-B1ADFD0232D0}" srcOrd="0" destOrd="0" presId="urn:microsoft.com/office/officeart/2005/8/layout/hierarchy3"/>
    <dgm:cxn modelId="{3B1964B4-BADD-4D71-8482-EFCCE48E57DE}" type="presParOf" srcId="{C6D05D70-4102-4749-A90C-B1ADFD0232D0}" destId="{58BD374F-2B11-43FE-AEF3-56BAE2B6753E}" srcOrd="0" destOrd="0" presId="urn:microsoft.com/office/officeart/2005/8/layout/hierarchy3"/>
    <dgm:cxn modelId="{46EF420D-A068-40F6-9CF4-B0F4AB8DC8A9}" type="presParOf" srcId="{58BD374F-2B11-43FE-AEF3-56BAE2B6753E}" destId="{C4262A3F-402F-4346-8D30-AD1F10B5D7C7}" srcOrd="0" destOrd="0" presId="urn:microsoft.com/office/officeart/2005/8/layout/hierarchy3"/>
    <dgm:cxn modelId="{41FF3EB6-5F59-4A26-A338-26E0B5D4F647}" type="presParOf" srcId="{58BD374F-2B11-43FE-AEF3-56BAE2B6753E}" destId="{73640DA4-EF6D-4A3D-AA77-D272CEAC15CA}" srcOrd="1" destOrd="0" presId="urn:microsoft.com/office/officeart/2005/8/layout/hierarchy3"/>
    <dgm:cxn modelId="{DFE39612-A24D-4877-8E53-409C4155981C}" type="presParOf" srcId="{C6D05D70-4102-4749-A90C-B1ADFD0232D0}" destId="{E11966D0-AF38-4B9B-B827-243E7505CECA}" srcOrd="1" destOrd="0" presId="urn:microsoft.com/office/officeart/2005/8/layout/hierarchy3"/>
    <dgm:cxn modelId="{FB1DAE66-5EA2-43F9-8B5A-EBF973B68914}" type="presParOf" srcId="{E11966D0-AF38-4B9B-B827-243E7505CECA}" destId="{22086DBA-8812-4D2F-8245-9AFEF50829EE}" srcOrd="0" destOrd="0" presId="urn:microsoft.com/office/officeart/2005/8/layout/hierarchy3"/>
    <dgm:cxn modelId="{030CA1E6-7214-42F7-81C7-38E98D97843E}" type="presParOf" srcId="{E11966D0-AF38-4B9B-B827-243E7505CECA}" destId="{BD060990-7511-4D1D-8830-67EBC556CB0C}" srcOrd="1" destOrd="0" presId="urn:microsoft.com/office/officeart/2005/8/layout/hierarchy3"/>
    <dgm:cxn modelId="{73019E43-08FC-45FB-B16F-8948CC10D574}" type="presParOf" srcId="{E11966D0-AF38-4B9B-B827-243E7505CECA}" destId="{ECACF125-0BE7-49BE-9D4E-4AE551B2A337}" srcOrd="2" destOrd="0" presId="urn:microsoft.com/office/officeart/2005/8/layout/hierarchy3"/>
    <dgm:cxn modelId="{746257DF-9014-4F10-9015-2DCAEF849F20}" type="presParOf" srcId="{E11966D0-AF38-4B9B-B827-243E7505CECA}" destId="{9069636C-AD16-431B-B1DB-CC4CA2401B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4CC9D-7EE6-45F5-8679-A661A2CC1C15}">
      <dsp:nvSpPr>
        <dsp:cNvPr id="0" name=""/>
        <dsp:cNvSpPr/>
      </dsp:nvSpPr>
      <dsp:spPr>
        <a:xfrm>
          <a:off x="0" y="0"/>
          <a:ext cx="8063717" cy="4223459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C591C-C10F-459A-ADBD-872457C16D23}">
      <dsp:nvSpPr>
        <dsp:cNvPr id="0" name=""/>
        <dsp:cNvSpPr/>
      </dsp:nvSpPr>
      <dsp:spPr>
        <a:xfrm>
          <a:off x="0" y="1330947"/>
          <a:ext cx="2461713" cy="16893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smtClean="0"/>
            <a:t>2D</a:t>
          </a:r>
          <a:endParaRPr lang="zh-CN" altLang="en-US" sz="5400" kern="1200" dirty="0"/>
        </a:p>
      </dsp:txBody>
      <dsp:txXfrm>
        <a:off x="82469" y="1413416"/>
        <a:ext cx="2296775" cy="1524445"/>
      </dsp:txXfrm>
    </dsp:sp>
    <dsp:sp modelId="{7CB95A3C-F3E0-4F8F-B66F-54534C709E00}">
      <dsp:nvSpPr>
        <dsp:cNvPr id="0" name=""/>
        <dsp:cNvSpPr/>
      </dsp:nvSpPr>
      <dsp:spPr>
        <a:xfrm>
          <a:off x="2760849" y="1286262"/>
          <a:ext cx="2461713" cy="16893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smtClean="0"/>
            <a:t>2D+3D</a:t>
          </a:r>
          <a:endParaRPr lang="zh-CN" altLang="en-US" sz="5400" kern="1200" dirty="0"/>
        </a:p>
      </dsp:txBody>
      <dsp:txXfrm>
        <a:off x="2843318" y="1368731"/>
        <a:ext cx="2296775" cy="1524445"/>
      </dsp:txXfrm>
    </dsp:sp>
    <dsp:sp modelId="{029C3981-2C09-4E1F-99EB-3559F58F7971}">
      <dsp:nvSpPr>
        <dsp:cNvPr id="0" name=""/>
        <dsp:cNvSpPr/>
      </dsp:nvSpPr>
      <dsp:spPr>
        <a:xfrm>
          <a:off x="5504462" y="1368147"/>
          <a:ext cx="2461713" cy="16893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smtClean="0"/>
            <a:t>3D</a:t>
          </a:r>
          <a:endParaRPr lang="zh-CN" altLang="en-US" sz="5400" kern="1200" dirty="0"/>
        </a:p>
      </dsp:txBody>
      <dsp:txXfrm>
        <a:off x="5586931" y="1450616"/>
        <a:ext cx="2296775" cy="1524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C859F-CF34-46F0-8F2F-0AE5CB5987BE}">
      <dsp:nvSpPr>
        <dsp:cNvPr id="0" name=""/>
        <dsp:cNvSpPr/>
      </dsp:nvSpPr>
      <dsp:spPr>
        <a:xfrm>
          <a:off x="1899" y="487166"/>
          <a:ext cx="1734445" cy="11266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开发引擎</a:t>
          </a:r>
          <a:r>
            <a:rPr lang="en-US" altLang="zh-CN" sz="2200" kern="1200" dirty="0" smtClean="0"/>
            <a:t>DELTA3D</a:t>
          </a:r>
          <a:endParaRPr lang="zh-CN" altLang="en-US" sz="2200" kern="1200" dirty="0"/>
        </a:p>
      </dsp:txBody>
      <dsp:txXfrm>
        <a:off x="255903" y="652157"/>
        <a:ext cx="1226437" cy="796646"/>
      </dsp:txXfrm>
    </dsp:sp>
    <dsp:sp modelId="{87F7E0AE-74C9-44C7-889C-D7D2C1B47E90}">
      <dsp:nvSpPr>
        <dsp:cNvPr id="0" name=""/>
        <dsp:cNvSpPr/>
      </dsp:nvSpPr>
      <dsp:spPr>
        <a:xfrm>
          <a:off x="542399" y="1705277"/>
          <a:ext cx="653444" cy="653444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29013" y="1955154"/>
        <a:ext cx="480216" cy="153690"/>
      </dsp:txXfrm>
    </dsp:sp>
    <dsp:sp modelId="{C886CC46-C11C-4574-B878-F1C78D46DA53}">
      <dsp:nvSpPr>
        <dsp:cNvPr id="0" name=""/>
        <dsp:cNvSpPr/>
      </dsp:nvSpPr>
      <dsp:spPr>
        <a:xfrm>
          <a:off x="1578" y="2450204"/>
          <a:ext cx="1735087" cy="11266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GUI</a:t>
          </a:r>
          <a:r>
            <a:rPr lang="zh-CN" altLang="en-US" sz="2200" kern="1200" dirty="0" smtClean="0"/>
            <a:t>开发</a:t>
          </a:r>
          <a:r>
            <a:rPr lang="en-US" altLang="zh-CN" sz="2200" kern="1200" dirty="0" smtClean="0"/>
            <a:t>QT</a:t>
          </a:r>
          <a:endParaRPr lang="zh-CN" altLang="en-US" sz="2200" kern="1200" dirty="0"/>
        </a:p>
      </dsp:txBody>
      <dsp:txXfrm>
        <a:off x="255676" y="2615195"/>
        <a:ext cx="1226891" cy="796646"/>
      </dsp:txXfrm>
    </dsp:sp>
    <dsp:sp modelId="{A98C606A-A333-499D-986B-639EBA7A909F}">
      <dsp:nvSpPr>
        <dsp:cNvPr id="0" name=""/>
        <dsp:cNvSpPr/>
      </dsp:nvSpPr>
      <dsp:spPr>
        <a:xfrm>
          <a:off x="1905660" y="1822447"/>
          <a:ext cx="358267" cy="419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905660" y="1906268"/>
        <a:ext cx="250787" cy="251463"/>
      </dsp:txXfrm>
    </dsp:sp>
    <dsp:sp modelId="{63C22F3D-2D22-47C3-8E8A-112C20A8834B}">
      <dsp:nvSpPr>
        <dsp:cNvPr id="0" name=""/>
        <dsp:cNvSpPr/>
      </dsp:nvSpPr>
      <dsp:spPr>
        <a:xfrm>
          <a:off x="2412643" y="905371"/>
          <a:ext cx="3681778" cy="22532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虚拟开发环境与</a:t>
          </a:r>
          <a:r>
            <a:rPr lang="en-US" altLang="zh-CN" sz="3800" kern="1200" dirty="0" smtClean="0"/>
            <a:t>QT</a:t>
          </a:r>
          <a:r>
            <a:rPr lang="zh-CN" altLang="en-US" sz="3800" kern="1200" dirty="0" smtClean="0"/>
            <a:t>绑定</a:t>
          </a:r>
          <a:endParaRPr lang="zh-CN" altLang="en-US" sz="3800" kern="1200" dirty="0"/>
        </a:p>
      </dsp:txBody>
      <dsp:txXfrm>
        <a:off x="2951827" y="1235353"/>
        <a:ext cx="2603410" cy="1593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D3E35-F8A5-4CE2-A716-1F89F21F65A0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15816-3D7E-4C97-B58A-73C89643277E}">
      <dsp:nvSpPr>
        <dsp:cNvPr id="0" name=""/>
        <dsp:cNvSpPr/>
      </dsp:nvSpPr>
      <dsp:spPr>
        <a:xfrm>
          <a:off x="564979" y="406400"/>
          <a:ext cx="5822946" cy="812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主界面的界面布局要整齐、简洁，尽可能把相同或相似的功能划在一个区域，并把此模块至于固定位置，方便用户导航</a:t>
          </a:r>
          <a:endParaRPr lang="zh-CN" altLang="en-US" sz="1600" kern="1200" dirty="0"/>
        </a:p>
      </dsp:txBody>
      <dsp:txXfrm>
        <a:off x="564979" y="406400"/>
        <a:ext cx="5822946" cy="812800"/>
      </dsp:txXfrm>
    </dsp:sp>
    <dsp:sp modelId="{B1EABF82-F2F3-4CAB-9EDB-983E1C3E8C13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F23F9-20EF-4678-A247-FF033D7481CE}">
      <dsp:nvSpPr>
        <dsp:cNvPr id="0" name=""/>
        <dsp:cNvSpPr/>
      </dsp:nvSpPr>
      <dsp:spPr>
        <a:xfrm>
          <a:off x="860432" y="1625599"/>
          <a:ext cx="5527493" cy="812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各个小模块之间布局不要太过密集，避免产生疲劳感，每个小模块的逻辑功能都是独立的存在，</a:t>
          </a:r>
          <a:endParaRPr lang="zh-CN" altLang="en-US" sz="1600" kern="1200" dirty="0"/>
        </a:p>
      </dsp:txBody>
      <dsp:txXfrm>
        <a:off x="860432" y="1625599"/>
        <a:ext cx="5527493" cy="812800"/>
      </dsp:txXfrm>
    </dsp:sp>
    <dsp:sp modelId="{3BDA95F4-0F69-409F-8FA1-206B4C0867E7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48A0F-3FFD-4037-A86D-AED4B06BA184}">
      <dsp:nvSpPr>
        <dsp:cNvPr id="0" name=""/>
        <dsp:cNvSpPr/>
      </dsp:nvSpPr>
      <dsp:spPr>
        <a:xfrm>
          <a:off x="429246" y="3251199"/>
          <a:ext cx="5822946" cy="812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对主界面和主界面上各个模块都进行了封装，使得各个模块的实现独立，这样利于后期的维护和扩展</a:t>
          </a:r>
          <a:endParaRPr lang="zh-CN" altLang="en-US" sz="1600" kern="1200"/>
        </a:p>
      </dsp:txBody>
      <dsp:txXfrm>
        <a:off x="429246" y="3251199"/>
        <a:ext cx="5822946" cy="812800"/>
      </dsp:txXfrm>
    </dsp:sp>
    <dsp:sp modelId="{6198D449-C64A-48CD-9FF6-96211D68F373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C88EE-21FD-4F3D-81D2-9C873326E162}">
      <dsp:nvSpPr>
        <dsp:cNvPr id="0" name=""/>
        <dsp:cNvSpPr/>
      </dsp:nvSpPr>
      <dsp:spPr>
        <a:xfrm>
          <a:off x="2977157" y="1779270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8DB5B-B23C-4796-929A-11AA5C8464EA}">
      <dsp:nvSpPr>
        <dsp:cNvPr id="0" name=""/>
        <dsp:cNvSpPr/>
      </dsp:nvSpPr>
      <dsp:spPr>
        <a:xfrm>
          <a:off x="2977157" y="1779270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4617F-7607-4715-9CE7-2EFA441D5445}">
      <dsp:nvSpPr>
        <dsp:cNvPr id="0" name=""/>
        <dsp:cNvSpPr/>
      </dsp:nvSpPr>
      <dsp:spPr>
        <a:xfrm>
          <a:off x="2197893" y="1779270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518AA-4AFA-4932-BF4F-A77E23F217FF}">
      <dsp:nvSpPr>
        <dsp:cNvPr id="0" name=""/>
        <dsp:cNvSpPr/>
      </dsp:nvSpPr>
      <dsp:spPr>
        <a:xfrm>
          <a:off x="639365" y="1779270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F7495-EE2F-4641-85FA-97E8E15DD38E}">
      <dsp:nvSpPr>
        <dsp:cNvPr id="0" name=""/>
        <dsp:cNvSpPr/>
      </dsp:nvSpPr>
      <dsp:spPr>
        <a:xfrm>
          <a:off x="2339578" y="969544"/>
          <a:ext cx="1275159" cy="8097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47EE9-53D4-4767-B404-3C0704B05576}">
      <dsp:nvSpPr>
        <dsp:cNvPr id="0" name=""/>
        <dsp:cNvSpPr/>
      </dsp:nvSpPr>
      <dsp:spPr>
        <a:xfrm>
          <a:off x="2481262" y="1104144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用户模块</a:t>
          </a:r>
          <a:endParaRPr lang="zh-CN" altLang="en-US" sz="2100" kern="1200" dirty="0"/>
        </a:p>
      </dsp:txBody>
      <dsp:txXfrm>
        <a:off x="2504978" y="1127860"/>
        <a:ext cx="1227727" cy="762294"/>
      </dsp:txXfrm>
    </dsp:sp>
    <dsp:sp modelId="{B53A7FF9-94FE-4A7E-BF6A-2B5249FC4E8B}">
      <dsp:nvSpPr>
        <dsp:cNvPr id="0" name=""/>
        <dsp:cNvSpPr/>
      </dsp:nvSpPr>
      <dsp:spPr>
        <a:xfrm>
          <a:off x="1785" y="2150129"/>
          <a:ext cx="1275159" cy="8097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B3CFB-8DB5-48C6-8EBC-230B513051C8}">
      <dsp:nvSpPr>
        <dsp:cNvPr id="0" name=""/>
        <dsp:cNvSpPr/>
      </dsp:nvSpPr>
      <dsp:spPr>
        <a:xfrm>
          <a:off x="143470" y="2284729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用户类型</a:t>
          </a:r>
          <a:endParaRPr lang="zh-CN" altLang="en-US" sz="2100" kern="1200" dirty="0"/>
        </a:p>
      </dsp:txBody>
      <dsp:txXfrm>
        <a:off x="167186" y="2308445"/>
        <a:ext cx="1227727" cy="762294"/>
      </dsp:txXfrm>
    </dsp:sp>
    <dsp:sp modelId="{16BBB69D-68CF-4B08-87A4-E0402D8CA375}">
      <dsp:nvSpPr>
        <dsp:cNvPr id="0" name=""/>
        <dsp:cNvSpPr/>
      </dsp:nvSpPr>
      <dsp:spPr>
        <a:xfrm>
          <a:off x="1560314" y="2150129"/>
          <a:ext cx="1275159" cy="8097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70E9E-F8F8-4E12-9BA5-0F4D2BFCBDE7}">
      <dsp:nvSpPr>
        <dsp:cNvPr id="0" name=""/>
        <dsp:cNvSpPr/>
      </dsp:nvSpPr>
      <dsp:spPr>
        <a:xfrm>
          <a:off x="1701998" y="2284729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用户等级</a:t>
          </a:r>
          <a:endParaRPr lang="zh-CN" altLang="en-US" sz="2100" kern="1200" dirty="0"/>
        </a:p>
      </dsp:txBody>
      <dsp:txXfrm>
        <a:off x="1725714" y="2308445"/>
        <a:ext cx="1227727" cy="762294"/>
      </dsp:txXfrm>
    </dsp:sp>
    <dsp:sp modelId="{3F8D1D59-2A39-4291-9124-79A0A4F19106}">
      <dsp:nvSpPr>
        <dsp:cNvPr id="0" name=""/>
        <dsp:cNvSpPr/>
      </dsp:nvSpPr>
      <dsp:spPr>
        <a:xfrm>
          <a:off x="3118842" y="2150129"/>
          <a:ext cx="1275159" cy="8097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2F5AD-5D89-4662-B7A4-9380B8CA68A5}">
      <dsp:nvSpPr>
        <dsp:cNvPr id="0" name=""/>
        <dsp:cNvSpPr/>
      </dsp:nvSpPr>
      <dsp:spPr>
        <a:xfrm>
          <a:off x="3260526" y="2284729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用户任务</a:t>
          </a:r>
          <a:endParaRPr lang="zh-CN" altLang="en-US" sz="2100" kern="1200" dirty="0"/>
        </a:p>
      </dsp:txBody>
      <dsp:txXfrm>
        <a:off x="3284242" y="2308445"/>
        <a:ext cx="1227727" cy="762294"/>
      </dsp:txXfrm>
    </dsp:sp>
    <dsp:sp modelId="{60D0B6EF-09DA-4E8F-83E7-54C3784CC412}">
      <dsp:nvSpPr>
        <dsp:cNvPr id="0" name=""/>
        <dsp:cNvSpPr/>
      </dsp:nvSpPr>
      <dsp:spPr>
        <a:xfrm>
          <a:off x="4677370" y="2150129"/>
          <a:ext cx="1275159" cy="8097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00213-35B1-4FEA-8B91-9F92369B4654}">
      <dsp:nvSpPr>
        <dsp:cNvPr id="0" name=""/>
        <dsp:cNvSpPr/>
      </dsp:nvSpPr>
      <dsp:spPr>
        <a:xfrm>
          <a:off x="4819054" y="2284729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实验</a:t>
          </a:r>
          <a:endParaRPr lang="zh-CN" altLang="en-US" sz="2100" kern="1200" dirty="0"/>
        </a:p>
      </dsp:txBody>
      <dsp:txXfrm>
        <a:off x="4842770" y="2308445"/>
        <a:ext cx="1227727" cy="7622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0CDE4-722A-427F-BCCA-9C6DF0BCAE69}">
      <dsp:nvSpPr>
        <dsp:cNvPr id="0" name=""/>
        <dsp:cNvSpPr/>
      </dsp:nvSpPr>
      <dsp:spPr>
        <a:xfrm>
          <a:off x="95249" y="1416843"/>
          <a:ext cx="2460625" cy="1230312"/>
        </a:xfrm>
        <a:prstGeom prst="roundRect">
          <a:avLst>
            <a:gd name="adj" fmla="val 10000"/>
          </a:avLst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工具模块</a:t>
          </a:r>
          <a:endParaRPr lang="zh-CN" altLang="en-US" sz="4500" kern="1200" dirty="0"/>
        </a:p>
      </dsp:txBody>
      <dsp:txXfrm>
        <a:off x="131284" y="1452878"/>
        <a:ext cx="2388555" cy="1158242"/>
      </dsp:txXfrm>
    </dsp:sp>
    <dsp:sp modelId="{184422F2-B5A8-4C44-A879-38D2B53D420C}">
      <dsp:nvSpPr>
        <dsp:cNvPr id="0" name=""/>
        <dsp:cNvSpPr/>
      </dsp:nvSpPr>
      <dsp:spPr>
        <a:xfrm rot="18289469">
          <a:off x="2186232" y="1297324"/>
          <a:ext cx="17235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23535" y="27246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004911" y="1281481"/>
        <a:ext cx="86176" cy="86176"/>
      </dsp:txXfrm>
    </dsp:sp>
    <dsp:sp modelId="{D652A55B-AEB7-40D5-83B4-022CCFE9FF4B}">
      <dsp:nvSpPr>
        <dsp:cNvPr id="0" name=""/>
        <dsp:cNvSpPr/>
      </dsp:nvSpPr>
      <dsp:spPr>
        <a:xfrm>
          <a:off x="3540125" y="1984"/>
          <a:ext cx="2460625" cy="123031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聊天室</a:t>
          </a:r>
          <a:endParaRPr lang="zh-CN" altLang="en-US" sz="4500" kern="1200" dirty="0"/>
        </a:p>
      </dsp:txBody>
      <dsp:txXfrm>
        <a:off x="3576160" y="38019"/>
        <a:ext cx="2388555" cy="1158242"/>
      </dsp:txXfrm>
    </dsp:sp>
    <dsp:sp modelId="{3DB061C3-7680-4626-86D8-50E68BE7BC97}">
      <dsp:nvSpPr>
        <dsp:cNvPr id="0" name=""/>
        <dsp:cNvSpPr/>
      </dsp:nvSpPr>
      <dsp:spPr>
        <a:xfrm>
          <a:off x="2555874" y="2004753"/>
          <a:ext cx="98425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84250" y="27246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23393" y="2007393"/>
        <a:ext cx="49212" cy="49212"/>
      </dsp:txXfrm>
    </dsp:sp>
    <dsp:sp modelId="{82CD0E22-34C4-4134-8EC2-ABF2FC4C545C}">
      <dsp:nvSpPr>
        <dsp:cNvPr id="0" name=""/>
        <dsp:cNvSpPr/>
      </dsp:nvSpPr>
      <dsp:spPr>
        <a:xfrm>
          <a:off x="3540125" y="1416843"/>
          <a:ext cx="2460625" cy="1230312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计算机</a:t>
          </a:r>
          <a:endParaRPr lang="zh-CN" altLang="en-US" sz="4500" kern="1200" dirty="0"/>
        </a:p>
      </dsp:txBody>
      <dsp:txXfrm>
        <a:off x="3576160" y="1452878"/>
        <a:ext cx="2388555" cy="1158242"/>
      </dsp:txXfrm>
    </dsp:sp>
    <dsp:sp modelId="{8038C192-6587-41F9-B7D0-12ED8D2923B8}">
      <dsp:nvSpPr>
        <dsp:cNvPr id="0" name=""/>
        <dsp:cNvSpPr/>
      </dsp:nvSpPr>
      <dsp:spPr>
        <a:xfrm rot="3310531">
          <a:off x="2186232" y="2712183"/>
          <a:ext cx="17235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23535" y="27246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004911" y="2696341"/>
        <a:ext cx="86176" cy="86176"/>
      </dsp:txXfrm>
    </dsp:sp>
    <dsp:sp modelId="{EB47DDFA-2F53-43DD-9D48-CCE247600392}">
      <dsp:nvSpPr>
        <dsp:cNvPr id="0" name=""/>
        <dsp:cNvSpPr/>
      </dsp:nvSpPr>
      <dsp:spPr>
        <a:xfrm>
          <a:off x="3540125" y="2831703"/>
          <a:ext cx="2460625" cy="1230312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绘图</a:t>
          </a:r>
          <a:endParaRPr lang="zh-CN" altLang="en-US" sz="4500" kern="1200" dirty="0"/>
        </a:p>
      </dsp:txBody>
      <dsp:txXfrm>
        <a:off x="3576160" y="2867738"/>
        <a:ext cx="2388555" cy="11582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61335-EC46-4029-B406-7D983CAD523C}">
      <dsp:nvSpPr>
        <dsp:cNvPr id="0" name=""/>
        <dsp:cNvSpPr/>
      </dsp:nvSpPr>
      <dsp:spPr>
        <a:xfrm>
          <a:off x="2533" y="2001"/>
          <a:ext cx="6859356" cy="2146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选择</a:t>
          </a:r>
          <a:r>
            <a:rPr lang="en-US" altLang="zh-CN" sz="6500" kern="1200" dirty="0" smtClean="0"/>
            <a:t>TAB</a:t>
          </a:r>
          <a:endParaRPr lang="zh-CN" altLang="en-US" sz="6500" kern="1200" dirty="0"/>
        </a:p>
      </dsp:txBody>
      <dsp:txXfrm>
        <a:off x="65389" y="64857"/>
        <a:ext cx="6733644" cy="2020355"/>
      </dsp:txXfrm>
    </dsp:sp>
    <dsp:sp modelId="{03CE45FC-9001-48B2-83AA-212B523D7ADD}">
      <dsp:nvSpPr>
        <dsp:cNvPr id="0" name=""/>
        <dsp:cNvSpPr/>
      </dsp:nvSpPr>
      <dsp:spPr>
        <a:xfrm>
          <a:off x="2533" y="2332202"/>
          <a:ext cx="3291437" cy="2146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创新实验</a:t>
          </a:r>
          <a:endParaRPr lang="zh-CN" altLang="en-US" sz="5400" kern="1200" dirty="0"/>
        </a:p>
      </dsp:txBody>
      <dsp:txXfrm>
        <a:off x="65389" y="2395058"/>
        <a:ext cx="3165725" cy="2020355"/>
      </dsp:txXfrm>
    </dsp:sp>
    <dsp:sp modelId="{8677ECE9-D1F9-4B2D-82DF-9535F5022C7F}">
      <dsp:nvSpPr>
        <dsp:cNvPr id="0" name=""/>
        <dsp:cNvSpPr/>
      </dsp:nvSpPr>
      <dsp:spPr>
        <a:xfrm>
          <a:off x="3570452" y="2332202"/>
          <a:ext cx="3291437" cy="2146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常用实验</a:t>
          </a:r>
          <a:endParaRPr lang="zh-CN" altLang="en-US" sz="5400" kern="1200" dirty="0"/>
        </a:p>
      </dsp:txBody>
      <dsp:txXfrm>
        <a:off x="3633308" y="2395058"/>
        <a:ext cx="3165725" cy="20203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3B9E-4CB5-4A8B-92E8-7F5D66626630}">
      <dsp:nvSpPr>
        <dsp:cNvPr id="0" name=""/>
        <dsp:cNvSpPr/>
      </dsp:nvSpPr>
      <dsp:spPr>
        <a:xfrm>
          <a:off x="2611396" y="1498508"/>
          <a:ext cx="2356860" cy="20268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实验室模块</a:t>
          </a:r>
          <a:endParaRPr lang="zh-CN" altLang="en-US" sz="4000" kern="1200" dirty="0"/>
        </a:p>
      </dsp:txBody>
      <dsp:txXfrm>
        <a:off x="2956550" y="1795327"/>
        <a:ext cx="1666552" cy="1433166"/>
      </dsp:txXfrm>
    </dsp:sp>
    <dsp:sp modelId="{CBE71D75-D6FB-4ED6-831A-2DFB7B3A740E}">
      <dsp:nvSpPr>
        <dsp:cNvPr id="0" name=""/>
        <dsp:cNvSpPr/>
      </dsp:nvSpPr>
      <dsp:spPr>
        <a:xfrm rot="16200000">
          <a:off x="3735795" y="1171171"/>
          <a:ext cx="108062" cy="45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752005" y="1278761"/>
        <a:ext cx="75643" cy="274139"/>
      </dsp:txXfrm>
    </dsp:sp>
    <dsp:sp modelId="{7C28B012-26A0-4743-B0E9-69EF6854F5F9}">
      <dsp:nvSpPr>
        <dsp:cNvPr id="0" name=""/>
        <dsp:cNvSpPr/>
      </dsp:nvSpPr>
      <dsp:spPr>
        <a:xfrm>
          <a:off x="3029815" y="-37015"/>
          <a:ext cx="1520023" cy="13316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三维虚拟实验平台</a:t>
          </a:r>
          <a:endParaRPr lang="zh-CN" altLang="en-US" sz="2000" kern="1200" dirty="0"/>
        </a:p>
      </dsp:txBody>
      <dsp:txXfrm>
        <a:off x="3252417" y="157998"/>
        <a:ext cx="1074819" cy="941606"/>
      </dsp:txXfrm>
    </dsp:sp>
    <dsp:sp modelId="{3FED6AE2-1AF7-4CDF-8385-6B6C5231385F}">
      <dsp:nvSpPr>
        <dsp:cNvPr id="0" name=""/>
        <dsp:cNvSpPr/>
      </dsp:nvSpPr>
      <dsp:spPr>
        <a:xfrm rot="19856034">
          <a:off x="4796020" y="1708916"/>
          <a:ext cx="54995" cy="45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797059" y="1804304"/>
        <a:ext cx="38497" cy="274139"/>
      </dsp:txXfrm>
    </dsp:sp>
    <dsp:sp modelId="{4B46229D-A1BF-4B08-AA07-70B6E590F783}">
      <dsp:nvSpPr>
        <dsp:cNvPr id="0" name=""/>
        <dsp:cNvSpPr/>
      </dsp:nvSpPr>
      <dsp:spPr>
        <a:xfrm>
          <a:off x="4761612" y="837470"/>
          <a:ext cx="1528825" cy="14188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实验记录</a:t>
          </a:r>
          <a:endParaRPr lang="zh-CN" altLang="en-US" sz="2000" kern="1200" dirty="0"/>
        </a:p>
      </dsp:txBody>
      <dsp:txXfrm>
        <a:off x="4985503" y="1045257"/>
        <a:ext cx="1081043" cy="1003286"/>
      </dsp:txXfrm>
    </dsp:sp>
    <dsp:sp modelId="{B419580D-EB14-4B73-951F-3C66A26D1A51}">
      <dsp:nvSpPr>
        <dsp:cNvPr id="0" name=""/>
        <dsp:cNvSpPr/>
      </dsp:nvSpPr>
      <dsp:spPr>
        <a:xfrm rot="1583712">
          <a:off x="4843999" y="2832666"/>
          <a:ext cx="104851" cy="45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845639" y="2917054"/>
        <a:ext cx="73396" cy="274139"/>
      </dsp:txXfrm>
    </dsp:sp>
    <dsp:sp modelId="{0E275E62-EE61-4950-A65D-C024481C5494}">
      <dsp:nvSpPr>
        <dsp:cNvPr id="0" name=""/>
        <dsp:cNvSpPr/>
      </dsp:nvSpPr>
      <dsp:spPr>
        <a:xfrm>
          <a:off x="4901923" y="2702388"/>
          <a:ext cx="1546160" cy="14902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实验仪器说明</a:t>
          </a:r>
          <a:endParaRPr lang="zh-CN" altLang="en-US" sz="2000" kern="1200" dirty="0"/>
        </a:p>
      </dsp:txBody>
      <dsp:txXfrm>
        <a:off x="5128353" y="2920633"/>
        <a:ext cx="1093300" cy="1053780"/>
      </dsp:txXfrm>
    </dsp:sp>
    <dsp:sp modelId="{F4E7A5B2-9BC9-4216-80C2-B253D953DC4A}">
      <dsp:nvSpPr>
        <dsp:cNvPr id="0" name=""/>
        <dsp:cNvSpPr/>
      </dsp:nvSpPr>
      <dsp:spPr>
        <a:xfrm rot="5338610">
          <a:off x="3778848" y="3351746"/>
          <a:ext cx="60115" cy="45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787704" y="3434110"/>
        <a:ext cx="42081" cy="274139"/>
      </dsp:txXfrm>
    </dsp:sp>
    <dsp:sp modelId="{AC70D165-CE97-4371-849C-3F31E0E38B7D}">
      <dsp:nvSpPr>
        <dsp:cNvPr id="0" name=""/>
        <dsp:cNvSpPr/>
      </dsp:nvSpPr>
      <dsp:spPr>
        <a:xfrm>
          <a:off x="3034829" y="3638489"/>
          <a:ext cx="1577256" cy="15130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实验器件</a:t>
          </a:r>
          <a:endParaRPr lang="zh-CN" altLang="en-US" sz="2000" kern="1200" dirty="0"/>
        </a:p>
      </dsp:txBody>
      <dsp:txXfrm>
        <a:off x="3265813" y="3860072"/>
        <a:ext cx="1115288" cy="1069896"/>
      </dsp:txXfrm>
    </dsp:sp>
    <dsp:sp modelId="{40693AFE-4FD9-44B3-BAC9-D709CF6E5800}">
      <dsp:nvSpPr>
        <dsp:cNvPr id="0" name=""/>
        <dsp:cNvSpPr/>
      </dsp:nvSpPr>
      <dsp:spPr>
        <a:xfrm rot="8878716">
          <a:off x="2654202" y="2948923"/>
          <a:ext cx="143091" cy="45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693863" y="3028922"/>
        <a:ext cx="100164" cy="274139"/>
      </dsp:txXfrm>
    </dsp:sp>
    <dsp:sp modelId="{6BF33215-18CC-4802-BB0A-C5D7CD25D91B}">
      <dsp:nvSpPr>
        <dsp:cNvPr id="0" name=""/>
        <dsp:cNvSpPr/>
      </dsp:nvSpPr>
      <dsp:spPr>
        <a:xfrm>
          <a:off x="1156452" y="2918409"/>
          <a:ext cx="1583787" cy="14902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实验列表</a:t>
          </a:r>
          <a:endParaRPr lang="zh-CN" altLang="en-US" sz="2000" kern="1200" dirty="0"/>
        </a:p>
      </dsp:txBody>
      <dsp:txXfrm>
        <a:off x="1388392" y="3136656"/>
        <a:ext cx="1119907" cy="1053790"/>
      </dsp:txXfrm>
    </dsp:sp>
    <dsp:sp modelId="{11DFE78F-14A5-45A6-90EC-41699F036818}">
      <dsp:nvSpPr>
        <dsp:cNvPr id="0" name=""/>
        <dsp:cNvSpPr/>
      </dsp:nvSpPr>
      <dsp:spPr>
        <a:xfrm rot="12593916">
          <a:off x="2658852" y="1666802"/>
          <a:ext cx="117024" cy="456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691623" y="1766932"/>
        <a:ext cx="81917" cy="274139"/>
      </dsp:txXfrm>
    </dsp:sp>
    <dsp:sp modelId="{3B5E526D-47C6-418B-A92B-D3511B0ABBA7}">
      <dsp:nvSpPr>
        <dsp:cNvPr id="0" name=""/>
        <dsp:cNvSpPr/>
      </dsp:nvSpPr>
      <dsp:spPr>
        <a:xfrm>
          <a:off x="1198162" y="737257"/>
          <a:ext cx="1531983" cy="14498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实验室简介</a:t>
          </a:r>
          <a:endParaRPr lang="zh-CN" altLang="en-US" sz="2000" kern="1200" dirty="0"/>
        </a:p>
      </dsp:txBody>
      <dsp:txXfrm>
        <a:off x="1422516" y="949576"/>
        <a:ext cx="1083275" cy="10251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62A3F-402F-4346-8D30-AD1F10B5D7C7}">
      <dsp:nvSpPr>
        <dsp:cNvPr id="0" name=""/>
        <dsp:cNvSpPr/>
      </dsp:nvSpPr>
      <dsp:spPr>
        <a:xfrm>
          <a:off x="2153511" y="2410"/>
          <a:ext cx="2557400" cy="12787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国际化模块</a:t>
          </a:r>
          <a:endParaRPr lang="zh-CN" altLang="en-US" sz="3700" kern="1200" dirty="0"/>
        </a:p>
      </dsp:txBody>
      <dsp:txXfrm>
        <a:off x="2190963" y="39862"/>
        <a:ext cx="2482496" cy="1203796"/>
      </dsp:txXfrm>
    </dsp:sp>
    <dsp:sp modelId="{22086DBA-8812-4D2F-8245-9AFEF50829EE}">
      <dsp:nvSpPr>
        <dsp:cNvPr id="0" name=""/>
        <dsp:cNvSpPr/>
      </dsp:nvSpPr>
      <dsp:spPr>
        <a:xfrm>
          <a:off x="2409251" y="1281110"/>
          <a:ext cx="255740" cy="95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025"/>
              </a:lnTo>
              <a:lnTo>
                <a:pt x="255740" y="959025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60990-7511-4D1D-8830-67EBC556CB0C}">
      <dsp:nvSpPr>
        <dsp:cNvPr id="0" name=""/>
        <dsp:cNvSpPr/>
      </dsp:nvSpPr>
      <dsp:spPr>
        <a:xfrm>
          <a:off x="2664991" y="1600785"/>
          <a:ext cx="2045920" cy="1278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英文</a:t>
          </a:r>
          <a:endParaRPr lang="zh-CN" altLang="en-US" sz="3700" kern="1200" dirty="0"/>
        </a:p>
      </dsp:txBody>
      <dsp:txXfrm>
        <a:off x="2702443" y="1638237"/>
        <a:ext cx="1971016" cy="1203796"/>
      </dsp:txXfrm>
    </dsp:sp>
    <dsp:sp modelId="{ECACF125-0BE7-49BE-9D4E-4AE551B2A337}">
      <dsp:nvSpPr>
        <dsp:cNvPr id="0" name=""/>
        <dsp:cNvSpPr/>
      </dsp:nvSpPr>
      <dsp:spPr>
        <a:xfrm>
          <a:off x="2409251" y="1281110"/>
          <a:ext cx="255740" cy="2557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400"/>
              </a:lnTo>
              <a:lnTo>
                <a:pt x="255740" y="2557400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9636C-AD16-431B-B1DB-CC4CA2401BFF}">
      <dsp:nvSpPr>
        <dsp:cNvPr id="0" name=""/>
        <dsp:cNvSpPr/>
      </dsp:nvSpPr>
      <dsp:spPr>
        <a:xfrm>
          <a:off x="2664991" y="3199161"/>
          <a:ext cx="2045920" cy="1278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西班牙文</a:t>
          </a:r>
          <a:endParaRPr lang="zh-CN" altLang="en-US" sz="3700" kern="1200" dirty="0"/>
        </a:p>
      </dsp:txBody>
      <dsp:txXfrm>
        <a:off x="2702443" y="3236613"/>
        <a:ext cx="1971016" cy="1203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</dgm:alg>
                        </dgm:if>
                        <dgm:else name="Name28">
                          <dgm:alg type="conn"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F1AF-9F28-4D17-9DBA-E5F349FDF6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1B2B-349E-4A63-AA25-30B95CFD64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fld id="{1D88E980-78C9-464B-A054-2E0D986C79D0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1B2B-349E-4A63-AA25-30B95CFD64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0" y="2971800"/>
          <a:ext cx="91440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" r:id="rId12" imgW="3282950" imgH="1577340" progId="">
                  <p:embed/>
                </p:oleObj>
              </mc:Choice>
              <mc:Fallback>
                <p:oleObj name="" r:id="rId12" imgW="3282950" imgH="157734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9144000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10"/>
          <p:cNvSpPr>
            <a:spLocks noChangeArrowheads="1"/>
          </p:cNvSpPr>
          <p:nvPr/>
        </p:nvSpPr>
        <p:spPr bwMode="auto">
          <a:xfrm flipV="1">
            <a:off x="228600" y="2514600"/>
            <a:ext cx="8693150" cy="5556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  <a:cs typeface="楷体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8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9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0" Type="http://schemas.openxmlformats.org/officeDocument/2006/relationships/slideLayout" Target="../slideLayouts/slideLayout18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0" Type="http://schemas.openxmlformats.org/officeDocument/2006/relationships/slideLayout" Target="../slideLayouts/slideLayout18.xml"/><Relationship Id="rId1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6.xml"/><Relationship Id="rId1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8.xml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1.xml"/><Relationship Id="rId1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jpe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广东工业大学硕士研究生论文答辩</a:t>
            </a:r>
            <a:endParaRPr lang="zh-CN" altLang="en-US" sz="2800" dirty="0" smtClean="0">
              <a:solidFill>
                <a:srgbClr val="C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1612900"/>
            <a:ext cx="9144000" cy="59631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QT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的虚拟实验室系统图形用户界面的设计与实现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3" y="2708920"/>
            <a:ext cx="9144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方正小标宋_GBK" pitchFamily="65" charset="-122"/>
                <a:ea typeface="方正小标宋_GBK" pitchFamily="65" charset="-122"/>
              </a:rPr>
              <a:t>答辩人</a:t>
            </a:r>
            <a:r>
              <a:rPr lang="zh-CN" altLang="en-US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方正小标宋_GBK" pitchFamily="65" charset="-122"/>
                <a:ea typeface="方正小标宋_GBK" pitchFamily="65" charset="-122"/>
              </a:rPr>
              <a:t>：秦琳媛</a:t>
            </a:r>
            <a:endParaRPr lang="en-US" altLang="zh-CN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  <a:reflection blurRad="12700" stA="28000" endPos="45000" dist="1000" dir="5400000" sy="-100000" algn="bl" rotWithShape="0"/>
              </a:effectLst>
              <a:latin typeface="方正小标宋_GBK" pitchFamily="65" charset="-122"/>
              <a:ea typeface="方正小标宋_GBK" pitchFamily="65" charset="-122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方正小标宋_GBK" pitchFamily="65" charset="-122"/>
                <a:ea typeface="方正小标宋_GBK" pitchFamily="65" charset="-122"/>
              </a:rPr>
              <a:t>指导老师：</a:t>
            </a:r>
            <a:r>
              <a:rPr lang="zh-CN" altLang="en-US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方正小标宋_GBK" pitchFamily="65" charset="-122"/>
                <a:ea typeface="方正小标宋_GBK" pitchFamily="65" charset="-122"/>
              </a:rPr>
              <a:t>刘东峰</a:t>
            </a:r>
            <a:r>
              <a:rPr lang="zh-CN" altLang="en-US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方正小标宋_GBK" pitchFamily="65" charset="-122"/>
                <a:ea typeface="方正小标宋_GBK" pitchFamily="65" charset="-122"/>
              </a:rPr>
              <a:t>教授</a:t>
            </a:r>
            <a:endParaRPr lang="en-US" altLang="zh-CN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  <a:reflection blurRad="12700" stA="28000" endPos="45000" dist="1000" dir="5400000" sy="-100000" algn="bl" rotWithShape="0"/>
              </a:effectLst>
              <a:latin typeface="方正小标宋_GBK" pitchFamily="65" charset="-122"/>
              <a:ea typeface="方正小标宋_GBK" pitchFamily="65" charset="-122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方正小标宋_GBK" pitchFamily="65" charset="-122"/>
                <a:ea typeface="方正小标宋_GBK" pitchFamily="65" charset="-122"/>
              </a:rPr>
              <a:t>专业名称：电子与通信工程</a:t>
            </a:r>
            <a:endParaRPr lang="en-US" altLang="zh-CN" cap="all" dirty="0" smtClean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  <a:reflection blurRad="12700" stA="28000" endPos="45000" dist="1000" dir="5400000" sy="-100000" algn="bl" rotWithShape="0"/>
              </a:effectLst>
              <a:latin typeface="方正小标宋_GBK" pitchFamily="65" charset="-122"/>
              <a:ea typeface="方正小标宋_GBK" pitchFamily="65" charset="-122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方正小标宋_GBK" pitchFamily="65" charset="-122"/>
                <a:ea typeface="方正小标宋_GBK" pitchFamily="65" charset="-122"/>
              </a:rPr>
              <a:t>答辩</a:t>
            </a:r>
            <a:r>
              <a:rPr lang="zh-CN" altLang="en-US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方正小标宋_GBK" pitchFamily="65" charset="-122"/>
                <a:ea typeface="方正小标宋_GBK" pitchFamily="65" charset="-122"/>
              </a:rPr>
              <a:t>日期：</a:t>
            </a:r>
            <a:r>
              <a:rPr lang="en-US" altLang="zh-CN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楷体_GB2312"/>
                <a:ea typeface="楷体_GB2312"/>
              </a:rPr>
              <a:t>2015</a:t>
            </a:r>
            <a:r>
              <a:rPr lang="zh-CN" altLang="en-US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楷体_GB2312"/>
                <a:ea typeface="楷体_GB2312"/>
              </a:rPr>
              <a:t>年</a:t>
            </a:r>
            <a:r>
              <a:rPr lang="en-US" altLang="zh-CN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楷体_GB2312"/>
                <a:ea typeface="楷体_GB2312"/>
              </a:rPr>
              <a:t>05</a:t>
            </a:r>
            <a:r>
              <a:rPr lang="zh-CN" altLang="en-US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楷体_GB2312"/>
                <a:ea typeface="楷体_GB2312"/>
              </a:rPr>
              <a:t>月</a:t>
            </a:r>
            <a:r>
              <a:rPr lang="en-US" altLang="zh-CN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楷体_GB2312"/>
                <a:ea typeface="楷体_GB2312"/>
              </a:rPr>
              <a:t>26</a:t>
            </a:r>
            <a:r>
              <a:rPr lang="zh-CN" altLang="en-US" cap="all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28000" endPos="45000" dist="1000" dir="5400000" sy="-100000" algn="bl" rotWithShape="0"/>
                </a:effectLst>
                <a:latin typeface="楷体_GB2312"/>
                <a:ea typeface="楷体_GB2312"/>
              </a:rPr>
              <a:t>日</a:t>
            </a:r>
            <a:endParaRPr lang="en-US" altLang="zh-CN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000000">
                      <a:shade val="20000"/>
                      <a:satMod val="245000"/>
                    </a:srgbClr>
                  </a:gs>
                  <a:gs pos="43000">
                    <a:srgbClr val="000000">
                      <a:satMod val="255000"/>
                    </a:srgbClr>
                  </a:gs>
                  <a:gs pos="48000">
                    <a:srgbClr val="000000">
                      <a:shade val="85000"/>
                      <a:satMod val="255000"/>
                    </a:srgbClr>
                  </a:gs>
                  <a:gs pos="100000">
                    <a:srgbClr val="000000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  <a:reflection blurRad="12700" stA="28000" endPos="45000" dist="1000" dir="5400000" sy="-100000" algn="bl" rotWithShape="0"/>
              </a:effectLst>
              <a:latin typeface="楷体_GB2312"/>
              <a:ea typeface="楷体_GB2312"/>
            </a:endParaRPr>
          </a:p>
        </p:txBody>
      </p:sp>
      <p:pic>
        <p:nvPicPr>
          <p:cNvPr id="4101" name="Picture 6" descr="C:\Users\Snowinfish\Desktop\2013广东省自动化所项目\广工Logo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"/>
            <a:ext cx="3590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063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23527" y="1121"/>
            <a:ext cx="5184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三维虚拟实验室主界面布局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513262" y="1124744"/>
          <a:ext cx="64431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53" y="980728"/>
            <a:ext cx="7999413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6" y="980728"/>
            <a:ext cx="7740860" cy="49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446"/>
    </mc:Choice>
    <mc:Fallback>
      <p:transition spd="slow" advTm="904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23528" y="0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用户模块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7" name="图示 2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611561" y="1556792"/>
            <a:ext cx="3744415" cy="345638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3759822" cy="345638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89"/>
    </mc:Choice>
    <mc:Fallback>
      <p:transition spd="slow" advTm="59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2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23528" y="0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工具模块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1" name="图示 50"/>
          <p:cNvGraphicFramePr/>
          <p:nvPr/>
        </p:nvGraphicFramePr>
        <p:xfrm>
          <a:off x="1115616" y="10843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9" y="980728"/>
            <a:ext cx="2733675" cy="2676525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51" y="2708920"/>
            <a:ext cx="2792413" cy="2725737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23452"/>
            <a:ext cx="2819400" cy="2733675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44"/>
    </mc:Choice>
    <mc:Fallback>
      <p:transition spd="slow" advTm="504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51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23528" y="0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动画模块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052736"/>
            <a:ext cx="720080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动画模块放置了一个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FLASH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动画，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Flash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是带有动感的，动态的画面具有立体效果，特别新颖，可以吸引用户眼球，往往能使三维虚拟实验室系统的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GUI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更生动形象、更有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趣味性，能够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有效的配合虚拟实验教学、引导促进虚拟实验教学的发展、渲染虚拟实验教学气氛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2619375" cy="2085975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59187"/>
            <a:ext cx="2552700" cy="2000250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693" y="2902037"/>
            <a:ext cx="2600325" cy="2057400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86"/>
    </mc:Choice>
    <mc:Fallback>
      <p:transition spd="slow" advTm="50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23528" y="0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创新模块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5" name="图示 34"/>
          <p:cNvGraphicFramePr/>
          <p:nvPr/>
        </p:nvGraphicFramePr>
        <p:xfrm>
          <a:off x="1331640" y="1052736"/>
          <a:ext cx="6864424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801896" y="865532"/>
            <a:ext cx="7332481" cy="5539465"/>
            <a:chOff x="873683" y="817071"/>
            <a:chExt cx="7332481" cy="5539465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683" y="1743412"/>
              <a:ext cx="3118169" cy="27051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091" y="3660961"/>
              <a:ext cx="3032318" cy="269557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549" y="817071"/>
              <a:ext cx="3024615" cy="26860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1" name="右箭头 40"/>
            <p:cNvSpPr/>
            <p:nvPr/>
          </p:nvSpPr>
          <p:spPr>
            <a:xfrm rot="20446189">
              <a:off x="2805649" y="2151758"/>
              <a:ext cx="2673395" cy="15427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 rot="1845135">
              <a:off x="2574639" y="4315677"/>
              <a:ext cx="3080081" cy="15104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030"/>
    </mc:Choice>
    <mc:Fallback>
      <p:transition spd="slow" advTm="77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23527" y="134902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常用实验模块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74663" y="908720"/>
            <a:ext cx="6505406" cy="4994498"/>
            <a:chOff x="1274663" y="908720"/>
            <a:chExt cx="6505406" cy="4994498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160" y="908720"/>
              <a:ext cx="2590800" cy="27051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663" y="3140968"/>
              <a:ext cx="2562225" cy="26860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844" y="3140968"/>
              <a:ext cx="2562225" cy="27622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07"/>
    </mc:Choice>
    <mc:Fallback>
      <p:transition spd="slow" advTm="137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23528" y="143099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消息模块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17713" y="2026095"/>
            <a:ext cx="4230008" cy="1890713"/>
            <a:chOff x="2496133" y="1970338"/>
            <a:chExt cx="4230008" cy="1890713"/>
          </a:xfrm>
        </p:grpSpPr>
        <p:sp>
          <p:nvSpPr>
            <p:cNvPr id="27" name="左右箭头 26"/>
            <p:cNvSpPr/>
            <p:nvPr/>
          </p:nvSpPr>
          <p:spPr>
            <a:xfrm rot="5400000">
              <a:off x="2940228" y="2887394"/>
              <a:ext cx="551667" cy="137177"/>
            </a:xfrm>
            <a:prstGeom prst="leftRightArrow">
              <a:avLst>
                <a:gd name="adj1" fmla="val 56827"/>
                <a:gd name="adj2" fmla="val 3634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右箭头 38"/>
            <p:cNvSpPr/>
            <p:nvPr/>
          </p:nvSpPr>
          <p:spPr>
            <a:xfrm rot="5400000">
              <a:off x="5911293" y="2875046"/>
              <a:ext cx="551667" cy="137177"/>
            </a:xfrm>
            <a:prstGeom prst="leftRightArrow">
              <a:avLst>
                <a:gd name="adj1" fmla="val 56827"/>
                <a:gd name="adj2" fmla="val 3634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94441" y="2057448"/>
              <a:ext cx="1031699" cy="5854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性与教育性相结合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18029" y="3231816"/>
              <a:ext cx="1008112" cy="606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突出显示、背景颜色变化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629398" y="3418941"/>
              <a:ext cx="668039" cy="1386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297437" y="3198391"/>
              <a:ext cx="1008112" cy="606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关键字显示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96133" y="1970338"/>
              <a:ext cx="1224136" cy="6940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对于需要周知的事情进行通知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5334792" y="3401131"/>
              <a:ext cx="383238" cy="15644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89366" y="3254096"/>
              <a:ext cx="1008112" cy="606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消息通告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1" name="图片 4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8385" y="2196846"/>
            <a:ext cx="3038475" cy="2676525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0" y="2215896"/>
            <a:ext cx="3028950" cy="2657475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80"/>
    </mc:Choice>
    <mc:Fallback>
      <p:transition spd="slow" advTm="13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23528" y="0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展示模块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96" y="1412776"/>
            <a:ext cx="613251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3" y="1066448"/>
            <a:ext cx="2560637" cy="2530475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02" y="1931094"/>
            <a:ext cx="4926013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0" y="3651943"/>
            <a:ext cx="25622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37"/>
    </mc:Choice>
    <mc:Fallback>
      <p:transition spd="slow" advTm="54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335525" y="123751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跳转模块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0" name="图示 39"/>
          <p:cNvGraphicFramePr/>
          <p:nvPr/>
        </p:nvGraphicFramePr>
        <p:xfrm>
          <a:off x="683568" y="980727"/>
          <a:ext cx="7560840" cy="511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1" name="图片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86077" y="2540005"/>
            <a:ext cx="5156537" cy="3555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11" y="836712"/>
            <a:ext cx="3408363" cy="160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70" y="1996221"/>
            <a:ext cx="1688034" cy="43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28" y="2018348"/>
            <a:ext cx="1571884" cy="430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98"/>
    </mc:Choice>
    <mc:Fallback>
      <p:transition spd="slow" advTm="35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Graphic spid="40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310021" y="116632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跳转模块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5" name="图片 3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3648" y="836712"/>
            <a:ext cx="6987799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3" y="4204342"/>
            <a:ext cx="394433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87" y="4204342"/>
            <a:ext cx="379864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61"/>
    </mc:Choice>
    <mc:Fallback>
      <p:transition spd="slow" advTm="26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509838" y="1679575"/>
            <a:ext cx="465137" cy="466725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1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3128963" y="1649413"/>
            <a:ext cx="359033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课题背景及意义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2509838" y="2732088"/>
            <a:ext cx="465137" cy="468312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3128963" y="2704634"/>
            <a:ext cx="4539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三维虚拟</a:t>
            </a: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实验室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endParaRPr lang="zh-CN" altLang="en-US" sz="28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2555776" y="3789040"/>
            <a:ext cx="465137" cy="468313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3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0" name="TextBox 35"/>
          <p:cNvSpPr txBox="1">
            <a:spLocks noChangeArrowheads="1"/>
          </p:cNvSpPr>
          <p:nvPr/>
        </p:nvSpPr>
        <p:spPr bwMode="auto">
          <a:xfrm>
            <a:off x="3128963" y="3757146"/>
            <a:ext cx="4539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三维虚拟</a:t>
            </a: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实验室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  <a:endParaRPr lang="zh-CN" altLang="en-US" sz="28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2555776" y="4869160"/>
            <a:ext cx="465137" cy="468313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3131840" y="4725144"/>
            <a:ext cx="359033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17"/>
    </mc:Choice>
    <mc:Fallback>
      <p:transition spd="slow" advTm="19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03021" y="120797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国际化模块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1331640" y="1052736"/>
          <a:ext cx="6864424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5615" y="1412776"/>
            <a:ext cx="7013623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本文不仅实现了三维虚拟实验室中文界面，还实现了英文和西本雅文界面，使三维虚拟实验室界面可以扩展到多过语言，可以吸引更多的用户，使此三维虚拟实验室得到广泛应用。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899592" y="908720"/>
            <a:ext cx="5486400" cy="463613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7"/>
          <a:stretch>
            <a:fillRect/>
          </a:stretch>
        </p:blipFill>
        <p:spPr>
          <a:xfrm>
            <a:off x="2764903" y="1920607"/>
            <a:ext cx="5486400" cy="401447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68"/>
    </mc:Choice>
    <mc:Fallback>
      <p:transition spd="slow" advTm="18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AsOne/>
      </p:bldGraphic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509838" y="1679575"/>
            <a:ext cx="465137" cy="466725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1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3128963" y="1649413"/>
            <a:ext cx="34194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课题背景及意义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2509838" y="2732088"/>
            <a:ext cx="465137" cy="468312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3128963" y="2704634"/>
            <a:ext cx="44673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</a:t>
            </a: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实验室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endParaRPr lang="zh-CN" altLang="en-US" sz="28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2555776" y="3789040"/>
            <a:ext cx="465137" cy="468313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3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0" name="TextBox 35"/>
          <p:cNvSpPr txBox="1">
            <a:spLocks noChangeArrowheads="1"/>
          </p:cNvSpPr>
          <p:nvPr/>
        </p:nvSpPr>
        <p:spPr bwMode="auto">
          <a:xfrm>
            <a:off x="3128963" y="3757146"/>
            <a:ext cx="44673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三维虚拟</a:t>
            </a: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实验室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  <a:endParaRPr lang="zh-CN" altLang="en-US" sz="28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2555776" y="4869160"/>
            <a:ext cx="465137" cy="468313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kern="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3131840" y="4725144"/>
            <a:ext cx="34194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6"/>
    </mc:Choice>
    <mc:Fallback>
      <p:transition spd="slow" advTm="33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23528" y="0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总结</a:t>
            </a:r>
            <a:endParaRPr lang="zh-CN" altLang="en-US" sz="2800" b="1" dirty="0" smtClean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852807" y="2191337"/>
            <a:ext cx="6181035" cy="1338828"/>
            <a:chOff x="1813230" y="2819314"/>
            <a:chExt cx="6181170" cy="1339833"/>
          </a:xfrm>
        </p:grpSpPr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2381847" y="2819314"/>
              <a:ext cx="5612553" cy="13398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为了</a:t>
              </a:r>
              <a:r>
                <a:rPr lang="zh-CN" altLang="en-US" dirty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提高系统的</a:t>
              </a:r>
              <a:r>
                <a:rPr lang="zh-CN" altLang="en-US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可扩展性</a:t>
              </a:r>
              <a:r>
                <a:rPr lang="zh-CN" altLang="en-US" dirty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实用性</a:t>
              </a:r>
              <a:r>
                <a:rPr lang="zh-CN" altLang="en-US" dirty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，本文在基于</a:t>
              </a:r>
              <a:r>
                <a:rPr lang="en-US" altLang="zh-CN" dirty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Delta3D</a:t>
              </a:r>
              <a:r>
                <a:rPr lang="zh-CN" altLang="en-US" dirty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三维游戏引擎上，使用界面开发工具</a:t>
              </a:r>
              <a:r>
                <a:rPr lang="en-US" altLang="zh-CN" dirty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QT</a:t>
              </a:r>
              <a:r>
                <a:rPr lang="zh-CN" altLang="en-US" dirty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进行</a:t>
              </a:r>
              <a:r>
                <a:rPr lang="en-US" altLang="zh-CN" dirty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GUI</a:t>
              </a:r>
              <a:r>
                <a:rPr lang="zh-CN" altLang="en-US" dirty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的独立</a:t>
              </a:r>
              <a:r>
                <a:rPr lang="zh-CN" altLang="en-US" dirty="0" smtClean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开发</a:t>
              </a:r>
              <a:r>
                <a:rPr lang="en-US" altLang="zh-CN" dirty="0" smtClean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dirty="0" smtClean="0">
                  <a:solidFill>
                    <a:srgbClr val="3333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界面所有的部分都用代码来实现。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813230" y="4159147"/>
              <a:ext cx="6165685" cy="0"/>
            </a:xfrm>
            <a:prstGeom prst="line">
              <a:avLst/>
            </a:prstGeom>
            <a:ln>
              <a:head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860550" y="828162"/>
            <a:ext cx="6200930" cy="1754326"/>
            <a:chOff x="1821814" y="1208542"/>
            <a:chExt cx="6200776" cy="1917741"/>
          </a:xfrm>
        </p:grpSpPr>
        <p:sp>
          <p:nvSpPr>
            <p:cNvPr id="18" name="Freeform 25"/>
            <p:cNvSpPr/>
            <p:nvPr/>
          </p:nvSpPr>
          <p:spPr bwMode="auto">
            <a:xfrm>
              <a:off x="1821814" y="2550020"/>
              <a:ext cx="6125561" cy="576263"/>
            </a:xfrm>
            <a:custGeom>
              <a:avLst/>
              <a:gdLst>
                <a:gd name="T0" fmla="*/ 0 w 3198"/>
                <a:gd name="T1" fmla="*/ 2147483647 h 363"/>
                <a:gd name="T2" fmla="*/ 2147483647 w 3198"/>
                <a:gd name="T3" fmla="*/ 0 h 363"/>
                <a:gd name="T4" fmla="*/ 2147483647 w 3198"/>
                <a:gd name="T5" fmla="*/ 0 h 363"/>
                <a:gd name="T6" fmla="*/ 0 60000 65536"/>
                <a:gd name="T7" fmla="*/ 0 60000 65536"/>
                <a:gd name="T8" fmla="*/ 0 60000 65536"/>
                <a:gd name="T9" fmla="*/ 0 w 3198"/>
                <a:gd name="T10" fmla="*/ 0 h 363"/>
                <a:gd name="T11" fmla="*/ 3198 w 3198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8" h="363">
                  <a:moveTo>
                    <a:pt x="0" y="363"/>
                  </a:moveTo>
                  <a:lnTo>
                    <a:pt x="363" y="0"/>
                  </a:lnTo>
                  <a:lnTo>
                    <a:pt x="3198" y="0"/>
                  </a:lnTo>
                </a:path>
              </a:pathLst>
            </a:custGeom>
            <a:ln>
              <a:head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2456911" y="1208542"/>
              <a:ext cx="5565679" cy="19177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为了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降低虚拟实验教学的</a:t>
              </a:r>
              <a:r>
                <a:rPr lang="zh-CN" altLang="en-US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枯燥性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，增加</a:t>
              </a:r>
              <a:r>
                <a:rPr lang="zh-CN" altLang="en-US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趣味性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本文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借鉴</a:t>
              </a: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游戏界面，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将</a:t>
              </a: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游戏元素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融合到虚拟实验系统的</a:t>
              </a: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GUI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中。</a:t>
              </a: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indent="457200">
                <a:lnSpc>
                  <a:spcPct val="150000"/>
                </a:lnSpc>
              </a:pPr>
              <a:endParaRPr lang="zh-CN" altLang="en-US" dirty="0">
                <a:solidFill>
                  <a:srgbClr val="333333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15"/>
          <p:cNvGrpSpPr/>
          <p:nvPr/>
        </p:nvGrpSpPr>
        <p:grpSpPr bwMode="auto">
          <a:xfrm>
            <a:off x="242888" y="1865313"/>
            <a:ext cx="1784350" cy="3870325"/>
            <a:chOff x="335461" y="1811338"/>
            <a:chExt cx="1783953" cy="3870325"/>
          </a:xfrm>
        </p:grpSpPr>
        <p:sp>
          <p:nvSpPr>
            <p:cNvPr id="24" name="Oval 423"/>
            <p:cNvSpPr>
              <a:spLocks noChangeArrowheads="1"/>
            </p:cNvSpPr>
            <p:nvPr/>
          </p:nvSpPr>
          <p:spPr bwMode="auto">
            <a:xfrm>
              <a:off x="335461" y="4859390"/>
              <a:ext cx="1783953" cy="822273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lIns="99496" tIns="49748" rIns="99496" bIns="49748" anchor="ctr"/>
            <a:lstStyle/>
            <a:p>
              <a:pPr defTabSz="995045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424"/>
            <p:cNvSpPr/>
            <p:nvPr/>
          </p:nvSpPr>
          <p:spPr bwMode="auto">
            <a:xfrm>
              <a:off x="717877" y="1811338"/>
              <a:ext cx="1026655" cy="3595687"/>
            </a:xfrm>
            <a:custGeom>
              <a:avLst/>
              <a:gdLst>
                <a:gd name="T0" fmla="*/ 2147483647 w 730"/>
                <a:gd name="T1" fmla="*/ 0 h 2376"/>
                <a:gd name="T2" fmla="*/ 2147483647 w 730"/>
                <a:gd name="T3" fmla="*/ 2147483647 h 2376"/>
                <a:gd name="T4" fmla="*/ 2147483647 w 730"/>
                <a:gd name="T5" fmla="*/ 2147483647 h 2376"/>
                <a:gd name="T6" fmla="*/ 2147483647 w 730"/>
                <a:gd name="T7" fmla="*/ 2147483647 h 2376"/>
                <a:gd name="T8" fmla="*/ 2147483647 w 730"/>
                <a:gd name="T9" fmla="*/ 2147483647 h 2376"/>
                <a:gd name="T10" fmla="*/ 2147483647 w 730"/>
                <a:gd name="T11" fmla="*/ 2147483647 h 2376"/>
                <a:gd name="T12" fmla="*/ 2147483647 w 730"/>
                <a:gd name="T13" fmla="*/ 2147483647 h 2376"/>
                <a:gd name="T14" fmla="*/ 2147483647 w 730"/>
                <a:gd name="T15" fmla="*/ 2147483647 h 2376"/>
                <a:gd name="T16" fmla="*/ 2147483647 w 730"/>
                <a:gd name="T17" fmla="*/ 2147483647 h 2376"/>
                <a:gd name="T18" fmla="*/ 2147483647 w 730"/>
                <a:gd name="T19" fmla="*/ 2147483647 h 2376"/>
                <a:gd name="T20" fmla="*/ 2147483647 w 730"/>
                <a:gd name="T21" fmla="*/ 2147483647 h 2376"/>
                <a:gd name="T22" fmla="*/ 0 w 730"/>
                <a:gd name="T23" fmla="*/ 2147483647 h 2376"/>
                <a:gd name="T24" fmla="*/ 0 w 730"/>
                <a:gd name="T25" fmla="*/ 2147483647 h 2376"/>
                <a:gd name="T26" fmla="*/ 2147483647 w 730"/>
                <a:gd name="T27" fmla="*/ 2147483647 h 2376"/>
                <a:gd name="T28" fmla="*/ 2147483647 w 730"/>
                <a:gd name="T29" fmla="*/ 2147483647 h 2376"/>
                <a:gd name="T30" fmla="*/ 2147483647 w 730"/>
                <a:gd name="T31" fmla="*/ 2147483647 h 2376"/>
                <a:gd name="T32" fmla="*/ 2147483647 w 730"/>
                <a:gd name="T33" fmla="*/ 2147483647 h 2376"/>
                <a:gd name="T34" fmla="*/ 2147483647 w 730"/>
                <a:gd name="T35" fmla="*/ 2147483647 h 2376"/>
                <a:gd name="T36" fmla="*/ 2147483647 w 730"/>
                <a:gd name="T37" fmla="*/ 2147483647 h 2376"/>
                <a:gd name="T38" fmla="*/ 2147483647 w 730"/>
                <a:gd name="T39" fmla="*/ 2147483647 h 2376"/>
                <a:gd name="T40" fmla="*/ 2147483647 w 730"/>
                <a:gd name="T41" fmla="*/ 2147483647 h 2376"/>
                <a:gd name="T42" fmla="*/ 2147483647 w 730"/>
                <a:gd name="T43" fmla="*/ 2147483647 h 2376"/>
                <a:gd name="T44" fmla="*/ 2147483647 w 730"/>
                <a:gd name="T45" fmla="*/ 2147483647 h 2376"/>
                <a:gd name="T46" fmla="*/ 2147483647 w 730"/>
                <a:gd name="T47" fmla="*/ 2147483647 h 2376"/>
                <a:gd name="T48" fmla="*/ 2147483647 w 730"/>
                <a:gd name="T49" fmla="*/ 2147483647 h 2376"/>
                <a:gd name="T50" fmla="*/ 2147483647 w 730"/>
                <a:gd name="T51" fmla="*/ 2147483647 h 2376"/>
                <a:gd name="T52" fmla="*/ 2147483647 w 730"/>
                <a:gd name="T53" fmla="*/ 2147483647 h 2376"/>
                <a:gd name="T54" fmla="*/ 2147483647 w 730"/>
                <a:gd name="T55" fmla="*/ 2147483647 h 2376"/>
                <a:gd name="T56" fmla="*/ 2147483647 w 730"/>
                <a:gd name="T57" fmla="*/ 2147483647 h 2376"/>
                <a:gd name="T58" fmla="*/ 2147483647 w 730"/>
                <a:gd name="T59" fmla="*/ 2147483647 h 2376"/>
                <a:gd name="T60" fmla="*/ 2147483647 w 730"/>
                <a:gd name="T61" fmla="*/ 2147483647 h 2376"/>
                <a:gd name="T62" fmla="*/ 2147483647 w 730"/>
                <a:gd name="T63" fmla="*/ 2147483647 h 2376"/>
                <a:gd name="T64" fmla="*/ 2147483647 w 730"/>
                <a:gd name="T65" fmla="*/ 2147483647 h 2376"/>
                <a:gd name="T66" fmla="*/ 2147483647 w 730"/>
                <a:gd name="T67" fmla="*/ 2147483647 h 2376"/>
                <a:gd name="T68" fmla="*/ 2147483647 w 730"/>
                <a:gd name="T69" fmla="*/ 2147483647 h 2376"/>
                <a:gd name="T70" fmla="*/ 2147483647 w 730"/>
                <a:gd name="T71" fmla="*/ 2147483647 h 2376"/>
                <a:gd name="T72" fmla="*/ 2147483647 w 730"/>
                <a:gd name="T73" fmla="*/ 2147483647 h 2376"/>
                <a:gd name="T74" fmla="*/ 2147483647 w 730"/>
                <a:gd name="T75" fmla="*/ 2147483647 h 2376"/>
                <a:gd name="T76" fmla="*/ 2147483647 w 730"/>
                <a:gd name="T77" fmla="*/ 2147483647 h 2376"/>
                <a:gd name="T78" fmla="*/ 2147483647 w 730"/>
                <a:gd name="T79" fmla="*/ 2147483647 h 2376"/>
                <a:gd name="T80" fmla="*/ 2147483647 w 730"/>
                <a:gd name="T81" fmla="*/ 0 h 237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30"/>
                <a:gd name="T124" fmla="*/ 0 h 2376"/>
                <a:gd name="T125" fmla="*/ 730 w 730"/>
                <a:gd name="T126" fmla="*/ 2376 h 237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30" h="2376">
                  <a:moveTo>
                    <a:pt x="365" y="0"/>
                  </a:moveTo>
                  <a:lnTo>
                    <a:pt x="365" y="0"/>
                  </a:lnTo>
                  <a:lnTo>
                    <a:pt x="347" y="0"/>
                  </a:lnTo>
                  <a:lnTo>
                    <a:pt x="327" y="2"/>
                  </a:lnTo>
                  <a:lnTo>
                    <a:pt x="309" y="3"/>
                  </a:lnTo>
                  <a:lnTo>
                    <a:pt x="291" y="6"/>
                  </a:lnTo>
                  <a:lnTo>
                    <a:pt x="275" y="11"/>
                  </a:lnTo>
                  <a:lnTo>
                    <a:pt x="257" y="16"/>
                  </a:lnTo>
                  <a:lnTo>
                    <a:pt x="223" y="29"/>
                  </a:lnTo>
                  <a:lnTo>
                    <a:pt x="192" y="44"/>
                  </a:lnTo>
                  <a:lnTo>
                    <a:pt x="161" y="62"/>
                  </a:lnTo>
                  <a:lnTo>
                    <a:pt x="133" y="83"/>
                  </a:lnTo>
                  <a:lnTo>
                    <a:pt x="107" y="108"/>
                  </a:lnTo>
                  <a:lnTo>
                    <a:pt x="83" y="133"/>
                  </a:lnTo>
                  <a:lnTo>
                    <a:pt x="62" y="160"/>
                  </a:lnTo>
                  <a:lnTo>
                    <a:pt x="44" y="191"/>
                  </a:lnTo>
                  <a:lnTo>
                    <a:pt x="29" y="224"/>
                  </a:lnTo>
                  <a:lnTo>
                    <a:pt x="17" y="257"/>
                  </a:lnTo>
                  <a:lnTo>
                    <a:pt x="11" y="274"/>
                  </a:lnTo>
                  <a:lnTo>
                    <a:pt x="8" y="292"/>
                  </a:lnTo>
                  <a:lnTo>
                    <a:pt x="5" y="310"/>
                  </a:lnTo>
                  <a:lnTo>
                    <a:pt x="2" y="328"/>
                  </a:lnTo>
                  <a:lnTo>
                    <a:pt x="0" y="346"/>
                  </a:lnTo>
                  <a:lnTo>
                    <a:pt x="0" y="366"/>
                  </a:lnTo>
                  <a:lnTo>
                    <a:pt x="0" y="2193"/>
                  </a:lnTo>
                  <a:lnTo>
                    <a:pt x="0" y="2202"/>
                  </a:lnTo>
                  <a:lnTo>
                    <a:pt x="2" y="2213"/>
                  </a:lnTo>
                  <a:lnTo>
                    <a:pt x="8" y="2231"/>
                  </a:lnTo>
                  <a:lnTo>
                    <a:pt x="17" y="2248"/>
                  </a:lnTo>
                  <a:lnTo>
                    <a:pt x="29" y="2264"/>
                  </a:lnTo>
                  <a:lnTo>
                    <a:pt x="44" y="2281"/>
                  </a:lnTo>
                  <a:lnTo>
                    <a:pt x="62" y="2296"/>
                  </a:lnTo>
                  <a:lnTo>
                    <a:pt x="83" y="2310"/>
                  </a:lnTo>
                  <a:lnTo>
                    <a:pt x="107" y="2323"/>
                  </a:lnTo>
                  <a:lnTo>
                    <a:pt x="133" y="2335"/>
                  </a:lnTo>
                  <a:lnTo>
                    <a:pt x="161" y="2346"/>
                  </a:lnTo>
                  <a:lnTo>
                    <a:pt x="192" y="2355"/>
                  </a:lnTo>
                  <a:lnTo>
                    <a:pt x="223" y="2362"/>
                  </a:lnTo>
                  <a:lnTo>
                    <a:pt x="257" y="2368"/>
                  </a:lnTo>
                  <a:lnTo>
                    <a:pt x="291" y="2373"/>
                  </a:lnTo>
                  <a:lnTo>
                    <a:pt x="327" y="2376"/>
                  </a:lnTo>
                  <a:lnTo>
                    <a:pt x="365" y="2376"/>
                  </a:lnTo>
                  <a:lnTo>
                    <a:pt x="403" y="2376"/>
                  </a:lnTo>
                  <a:lnTo>
                    <a:pt x="439" y="2373"/>
                  </a:lnTo>
                  <a:lnTo>
                    <a:pt x="474" y="2368"/>
                  </a:lnTo>
                  <a:lnTo>
                    <a:pt x="507" y="2362"/>
                  </a:lnTo>
                  <a:lnTo>
                    <a:pt x="540" y="2355"/>
                  </a:lnTo>
                  <a:lnTo>
                    <a:pt x="570" y="2346"/>
                  </a:lnTo>
                  <a:lnTo>
                    <a:pt x="598" y="2335"/>
                  </a:lnTo>
                  <a:lnTo>
                    <a:pt x="623" y="2323"/>
                  </a:lnTo>
                  <a:lnTo>
                    <a:pt x="647" y="2310"/>
                  </a:lnTo>
                  <a:lnTo>
                    <a:pt x="668" y="2296"/>
                  </a:lnTo>
                  <a:lnTo>
                    <a:pt x="687" y="2281"/>
                  </a:lnTo>
                  <a:lnTo>
                    <a:pt x="702" y="2264"/>
                  </a:lnTo>
                  <a:lnTo>
                    <a:pt x="714" y="2248"/>
                  </a:lnTo>
                  <a:lnTo>
                    <a:pt x="723" y="2231"/>
                  </a:lnTo>
                  <a:lnTo>
                    <a:pt x="729" y="2213"/>
                  </a:lnTo>
                  <a:lnTo>
                    <a:pt x="730" y="2202"/>
                  </a:lnTo>
                  <a:lnTo>
                    <a:pt x="730" y="2193"/>
                  </a:lnTo>
                  <a:lnTo>
                    <a:pt x="730" y="366"/>
                  </a:lnTo>
                  <a:lnTo>
                    <a:pt x="730" y="346"/>
                  </a:lnTo>
                  <a:lnTo>
                    <a:pt x="729" y="328"/>
                  </a:lnTo>
                  <a:lnTo>
                    <a:pt x="727" y="310"/>
                  </a:lnTo>
                  <a:lnTo>
                    <a:pt x="723" y="292"/>
                  </a:lnTo>
                  <a:lnTo>
                    <a:pt x="720" y="274"/>
                  </a:lnTo>
                  <a:lnTo>
                    <a:pt x="714" y="257"/>
                  </a:lnTo>
                  <a:lnTo>
                    <a:pt x="702" y="224"/>
                  </a:lnTo>
                  <a:lnTo>
                    <a:pt x="687" y="191"/>
                  </a:lnTo>
                  <a:lnTo>
                    <a:pt x="668" y="160"/>
                  </a:lnTo>
                  <a:lnTo>
                    <a:pt x="647" y="133"/>
                  </a:lnTo>
                  <a:lnTo>
                    <a:pt x="623" y="108"/>
                  </a:lnTo>
                  <a:lnTo>
                    <a:pt x="598" y="83"/>
                  </a:lnTo>
                  <a:lnTo>
                    <a:pt x="570" y="62"/>
                  </a:lnTo>
                  <a:lnTo>
                    <a:pt x="540" y="44"/>
                  </a:lnTo>
                  <a:lnTo>
                    <a:pt x="507" y="29"/>
                  </a:lnTo>
                  <a:lnTo>
                    <a:pt x="474" y="16"/>
                  </a:lnTo>
                  <a:lnTo>
                    <a:pt x="457" y="11"/>
                  </a:lnTo>
                  <a:lnTo>
                    <a:pt x="439" y="6"/>
                  </a:lnTo>
                  <a:lnTo>
                    <a:pt x="421" y="3"/>
                  </a:lnTo>
                  <a:lnTo>
                    <a:pt x="403" y="2"/>
                  </a:lnTo>
                  <a:lnTo>
                    <a:pt x="385" y="0"/>
                  </a:lnTo>
                  <a:lnTo>
                    <a:pt x="365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lIns="99496" tIns="49748" rIns="99496" bIns="49748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1"/>
            <p:cNvSpPr txBox="1">
              <a:spLocks noChangeArrowheads="1"/>
            </p:cNvSpPr>
            <p:nvPr/>
          </p:nvSpPr>
          <p:spPr bwMode="auto">
            <a:xfrm>
              <a:off x="925880" y="2932774"/>
              <a:ext cx="540775" cy="9541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总结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23812" y="4913365"/>
            <a:ext cx="6199187" cy="1141064"/>
            <a:chOff x="1871663" y="4862836"/>
            <a:chExt cx="6199187" cy="1004564"/>
          </a:xfrm>
        </p:grpSpPr>
        <p:grpSp>
          <p:nvGrpSpPr>
            <p:cNvPr id="20" name="组合 19"/>
            <p:cNvGrpSpPr/>
            <p:nvPr/>
          </p:nvGrpSpPr>
          <p:grpSpPr bwMode="auto">
            <a:xfrm>
              <a:off x="1871663" y="4978400"/>
              <a:ext cx="6199187" cy="889000"/>
              <a:chOff x="1789308" y="4680115"/>
              <a:chExt cx="6199352" cy="889228"/>
            </a:xfrm>
          </p:grpSpPr>
          <p:sp>
            <p:nvSpPr>
              <p:cNvPr id="21" name="矩形 3"/>
              <p:cNvSpPr>
                <a:spLocks noChangeArrowheads="1"/>
              </p:cNvSpPr>
              <p:nvPr/>
            </p:nvSpPr>
            <p:spPr bwMode="auto">
              <a:xfrm>
                <a:off x="2464069" y="4680115"/>
                <a:ext cx="5524591" cy="3694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indent="457200"/>
                <a:endParaRPr lang="zh-CN" altLang="zh-CN" sz="18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2" name="Freeform 27"/>
              <p:cNvSpPr/>
              <p:nvPr/>
            </p:nvSpPr>
            <p:spPr bwMode="auto">
              <a:xfrm>
                <a:off x="1789308" y="4958155"/>
                <a:ext cx="6158067" cy="611188"/>
              </a:xfrm>
              <a:custGeom>
                <a:avLst/>
                <a:gdLst>
                  <a:gd name="T0" fmla="*/ 0 w 3356"/>
                  <a:gd name="T1" fmla="*/ 0 h 385"/>
                  <a:gd name="T2" fmla="*/ 2147483647 w 3356"/>
                  <a:gd name="T3" fmla="*/ 2147483647 h 385"/>
                  <a:gd name="T4" fmla="*/ 2147483647 w 3356"/>
                  <a:gd name="T5" fmla="*/ 2147483647 h 385"/>
                  <a:gd name="T6" fmla="*/ 0 60000 65536"/>
                  <a:gd name="T7" fmla="*/ 0 60000 65536"/>
                  <a:gd name="T8" fmla="*/ 0 60000 65536"/>
                  <a:gd name="T9" fmla="*/ 0 w 3356"/>
                  <a:gd name="T10" fmla="*/ 0 h 385"/>
                  <a:gd name="T11" fmla="*/ 3356 w 3356"/>
                  <a:gd name="T12" fmla="*/ 385 h 3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56" h="385">
                    <a:moveTo>
                      <a:pt x="0" y="0"/>
                    </a:moveTo>
                    <a:lnTo>
                      <a:pt x="385" y="385"/>
                    </a:lnTo>
                    <a:lnTo>
                      <a:pt x="3356" y="385"/>
                    </a:lnTo>
                  </a:path>
                </a:pathLst>
              </a:custGeom>
              <a:ln>
                <a:headEnd type="oval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2510701" y="4862836"/>
              <a:ext cx="5560149" cy="7780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indent="358775">
                <a:lnSpc>
                  <a:spcPct val="150000"/>
                </a:lnSpc>
              </a:pPr>
              <a:r>
                <a:rPr lang="en-US" altLang="zh-CN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lang="zh-CN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为</a:t>
              </a: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了使</a:t>
              </a:r>
              <a:r>
                <a:rPr lang="zh-CN" altLang="en-US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虚拟实验系统得到</a:t>
              </a: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更广的应用</a:t>
              </a:r>
              <a:r>
                <a:rPr lang="zh-CN" altLang="zh-CN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zh-CN" altLang="en-US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我们</a:t>
              </a: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实现了英语和西班牙文的界面。</a:t>
              </a:r>
              <a:endPara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1895475" y="3705803"/>
            <a:ext cx="6166006" cy="1020736"/>
            <a:chOff x="1781689" y="3023331"/>
            <a:chExt cx="6165686" cy="1021935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349035" y="3023331"/>
              <a:ext cx="5598340" cy="9244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现有的虚拟实验室界面</a:t>
              </a:r>
              <a:r>
                <a:rPr lang="zh-CN" altLang="en-US" sz="180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不完善</a:t>
              </a:r>
              <a:r>
                <a:rPr lang="zh-CN" altLang="zh-CN" sz="180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针对</a:t>
              </a:r>
              <a:r>
                <a:rPr lang="zh-CN" altLang="en-US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此缺点，</a:t>
              </a:r>
              <a:r>
                <a:rPr lang="zh-CN" altLang="en-US" sz="18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本文专门设计并实现了一套比较完整的虚拟实验室界面。</a:t>
              </a:r>
              <a:endPara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1781689" y="4045266"/>
              <a:ext cx="6165685" cy="0"/>
            </a:xfrm>
            <a:prstGeom prst="line">
              <a:avLst/>
            </a:prstGeom>
            <a:ln>
              <a:headEnd type="oval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33"/>
    </mc:Choice>
    <mc:Fallback>
      <p:transition spd="slow" advTm="637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323528" y="179878"/>
            <a:ext cx="4464496" cy="52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感谢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Rectangle 11"/>
          <p:cNvSpPr/>
          <p:nvPr/>
        </p:nvSpPr>
        <p:spPr bwMode="auto">
          <a:xfrm>
            <a:off x="-107950" y="684212"/>
            <a:ext cx="8964613" cy="36808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800" dirty="0"/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本论文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在刘东峰教师的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悉心指导下完成，谨向老师致以最崇高的敬意和衷心感谢！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感谢各位专家评委！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感谢各位老师、同学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多提出宝贵意见！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ctr">
              <a:spcBef>
                <a:spcPct val="20000"/>
              </a:spcBef>
            </a:pPr>
            <a:endParaRPr lang="en-US" altLang="zh-CN" sz="27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" name="Picture 12" descr="MCj04344750000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19604" y="3962386"/>
            <a:ext cx="4537075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35"/>
    </mc:Choice>
    <mc:Fallback>
      <p:transition spd="slow" advTm="101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基于</a:t>
            </a:r>
            <a:r>
              <a:rPr lang="en-US" altLang="zh-CN" sz="12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内容占位符 1"/>
          <p:cNvSpPr txBox="1"/>
          <p:nvPr/>
        </p:nvSpPr>
        <p:spPr>
          <a:xfrm>
            <a:off x="251520" y="49701"/>
            <a:ext cx="4104456" cy="5048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课</a:t>
            </a: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题背景和意义</a:t>
            </a:r>
            <a:endParaRPr lang="en-US" altLang="zh-CN" dirty="0" smtClean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1786" y="1292688"/>
            <a:ext cx="7755548" cy="4104456"/>
            <a:chOff x="683568" y="1268760"/>
            <a:chExt cx="7755548" cy="4104456"/>
          </a:xfrm>
        </p:grpSpPr>
        <p:sp>
          <p:nvSpPr>
            <p:cNvPr id="11" name="矩形 10"/>
            <p:cNvSpPr/>
            <p:nvPr/>
          </p:nvSpPr>
          <p:spPr>
            <a:xfrm>
              <a:off x="3347864" y="2420888"/>
              <a:ext cx="2304256" cy="2952328"/>
            </a:xfrm>
            <a:prstGeom prst="rect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dirty="0"/>
                <a:t>它彻底摆脱了时间上和空间上的限制，具有很大的灵活性、安全性</a:t>
              </a:r>
              <a:r>
                <a:rPr lang="zh-CN" altLang="en-US" dirty="0" smtClean="0"/>
                <a:t>等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但是</a:t>
              </a:r>
              <a:r>
                <a:rPr lang="zh-CN" altLang="en-US" dirty="0"/>
                <a:t>动画实现</a:t>
              </a:r>
              <a:r>
                <a:rPr lang="zh-CN" altLang="en-US" dirty="0" smtClean="0"/>
                <a:t>效果不好</a:t>
              </a:r>
              <a:r>
                <a:rPr lang="en-US" altLang="zh-CN" dirty="0" smtClean="0"/>
                <a:t>,</a:t>
              </a:r>
              <a:r>
                <a:rPr lang="zh-CN" altLang="en-US" dirty="0"/>
                <a:t>资源</a:t>
              </a:r>
              <a:r>
                <a:rPr lang="zh-CN" altLang="en-US" dirty="0" smtClean="0"/>
                <a:t>量耗费量太</a:t>
              </a:r>
              <a:r>
                <a:rPr lang="zh-CN" altLang="en-US" dirty="0"/>
                <a:t>大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3568" y="2420888"/>
              <a:ext cx="1718727" cy="1728192"/>
            </a:xfrm>
            <a:prstGeom prst="rect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资源、空间等受到限制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95736" y="1268760"/>
              <a:ext cx="1440160" cy="5849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/>
                <a:t>虚拟现实技术不断发展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55576" y="2708920"/>
              <a:ext cx="1584176" cy="64969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传统实验室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779912" y="2636912"/>
              <a:ext cx="1584176" cy="64969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2D</a:t>
              </a:r>
              <a:r>
                <a:rPr lang="zh-CN" altLang="en-US" dirty="0" smtClean="0"/>
                <a:t>虚拟实验室</a:t>
              </a:r>
              <a:endParaRPr lang="zh-CN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339752" y="2924944"/>
              <a:ext cx="1440161" cy="1088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2843808" y="1853729"/>
              <a:ext cx="108012" cy="107121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5868144" y="1853729"/>
              <a:ext cx="108012" cy="999207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5364088" y="2852936"/>
              <a:ext cx="1224136" cy="1440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2852" y="2420888"/>
              <a:ext cx="2376264" cy="2862322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zh-CN" altLang="zh-CN" dirty="0" smtClean="0"/>
                <a:t>实现了三维虚拟场景、虚拟角色，使它最大化的逼近真实实验室，提高了用户的参与度，增强了虚拟系统的沉浸感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48064" y="1268760"/>
              <a:ext cx="1440160" cy="5849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计算机</a:t>
              </a:r>
              <a:r>
                <a:rPr lang="zh-CN" altLang="zh-CN" dirty="0" smtClean="0"/>
                <a:t>技术</a:t>
              </a:r>
              <a:r>
                <a:rPr lang="zh-CN" altLang="zh-CN" dirty="0"/>
                <a:t>不断发展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6591006" y="2600096"/>
              <a:ext cx="1584176" cy="64969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3D</a:t>
              </a:r>
              <a:r>
                <a:rPr lang="zh-CN" altLang="en-US" dirty="0" smtClean="0"/>
                <a:t>虚拟实验室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93"/>
    </mc:Choice>
    <mc:Fallback>
      <p:transition spd="slow" advTm="6169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101699" y="131948"/>
            <a:ext cx="34194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课题背景及意义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730699" y="1356686"/>
          <a:ext cx="8063722" cy="4223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012625" y="834848"/>
            <a:ext cx="7053869" cy="5445167"/>
            <a:chOff x="850148" y="996646"/>
            <a:chExt cx="7053869" cy="5445167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48" y="996646"/>
              <a:ext cx="3330624" cy="2564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665" y="999516"/>
              <a:ext cx="3168352" cy="2561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图片 10" descr="http://www.bupticet.com/outpart/propaganda/virxpinfo.files/image014.jpg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09691" y="3848165"/>
              <a:ext cx="3094326" cy="2593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Picture 3" descr="1-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56" y="3742256"/>
              <a:ext cx="3312368" cy="2697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240"/>
    </mc:Choice>
    <mc:Fallback>
      <p:transition spd="slow" advTm="532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509838" y="1679575"/>
            <a:ext cx="465137" cy="466725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1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3128963" y="1649413"/>
            <a:ext cx="34194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课题背景及意义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2509838" y="2732088"/>
            <a:ext cx="465137" cy="468312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3128963" y="2704634"/>
            <a:ext cx="4683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三维虚拟</a:t>
            </a: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实验室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endParaRPr lang="zh-CN" altLang="en-US" sz="28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2555776" y="3789040"/>
            <a:ext cx="465137" cy="468313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3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0" name="TextBox 35"/>
          <p:cNvSpPr txBox="1">
            <a:spLocks noChangeArrowheads="1"/>
          </p:cNvSpPr>
          <p:nvPr/>
        </p:nvSpPr>
        <p:spPr bwMode="auto">
          <a:xfrm>
            <a:off x="3128963" y="3757146"/>
            <a:ext cx="4539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</a:t>
            </a: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实验室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  <a:endParaRPr lang="zh-CN" altLang="en-US" sz="28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2555776" y="4869160"/>
            <a:ext cx="465137" cy="468313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3131840" y="4725144"/>
            <a:ext cx="34194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8"/>
    </mc:Choice>
    <mc:Fallback>
      <p:transition spd="slow" advTm="46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1233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12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251520" y="1121"/>
            <a:ext cx="481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三维虚拟实验室的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endParaRPr lang="zh-CN" altLang="en-US" sz="28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72400" y="1318187"/>
            <a:ext cx="788000" cy="1612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根据学习者学习的等级，进入不同的实验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39552" y="1029946"/>
            <a:ext cx="7920880" cy="5206033"/>
            <a:chOff x="539552" y="980728"/>
            <a:chExt cx="7920880" cy="5206033"/>
          </a:xfrm>
        </p:grpSpPr>
        <p:sp>
          <p:nvSpPr>
            <p:cNvPr id="30" name="左箭头 29"/>
            <p:cNvSpPr/>
            <p:nvPr/>
          </p:nvSpPr>
          <p:spPr>
            <a:xfrm rot="10800000">
              <a:off x="1369133" y="1273873"/>
              <a:ext cx="576064" cy="188569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39552" y="980728"/>
              <a:ext cx="7920880" cy="5206033"/>
              <a:chOff x="539552" y="770739"/>
              <a:chExt cx="7920880" cy="559555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42758" y="1009863"/>
                <a:ext cx="1656184" cy="7440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学习内容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：物理实验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212957" y="1009864"/>
                <a:ext cx="1368152" cy="744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学习物理实验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131912" y="1040754"/>
                <a:ext cx="1490464" cy="7440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</a:t>
                </a:r>
                <a:endPara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简单的体验学习实验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040501" y="2149953"/>
                <a:ext cx="1460698" cy="6952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根据用户的学习任务完成情况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137056" y="2152142"/>
                <a:ext cx="1465148" cy="6931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实验验证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122616" y="2153182"/>
                <a:ext cx="1493946" cy="6910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进入阶段虚拟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物理实验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00274" y="3825116"/>
                <a:ext cx="1440160" cy="8272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记录学习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394661" y="3786323"/>
                <a:ext cx="1249288" cy="7682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合作探究学习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066955" y="3786324"/>
                <a:ext cx="1346448" cy="7682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实验验证并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评估结果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58476" y="3825116"/>
                <a:ext cx="1501956" cy="729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进入下一阶段虚拟物理实验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979712" y="5733256"/>
                <a:ext cx="1440160" cy="6330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综合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工程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创新性学习）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菱形 21"/>
              <p:cNvSpPr/>
              <p:nvPr/>
            </p:nvSpPr>
            <p:spPr>
              <a:xfrm>
                <a:off x="4060417" y="5062372"/>
                <a:ext cx="1512168" cy="914400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升级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左箭头 22"/>
              <p:cNvSpPr/>
              <p:nvPr/>
            </p:nvSpPr>
            <p:spPr>
              <a:xfrm rot="10800000">
                <a:off x="3632391" y="1318187"/>
                <a:ext cx="576064" cy="175096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770739"/>
                <a:ext cx="829581" cy="858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9363" y="5586998"/>
                <a:ext cx="623848" cy="612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左箭头 25"/>
              <p:cNvSpPr/>
              <p:nvPr/>
            </p:nvSpPr>
            <p:spPr>
              <a:xfrm rot="10800000">
                <a:off x="5602203" y="1301330"/>
                <a:ext cx="517688" cy="191954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左箭头 26"/>
              <p:cNvSpPr/>
              <p:nvPr/>
            </p:nvSpPr>
            <p:spPr>
              <a:xfrm>
                <a:off x="2876096" y="4141292"/>
                <a:ext cx="518565" cy="216024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左箭头 27"/>
              <p:cNvSpPr/>
              <p:nvPr/>
            </p:nvSpPr>
            <p:spPr>
              <a:xfrm>
                <a:off x="4651922" y="4149079"/>
                <a:ext cx="415033" cy="18592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左箭头 28"/>
              <p:cNvSpPr/>
              <p:nvPr/>
            </p:nvSpPr>
            <p:spPr>
              <a:xfrm>
                <a:off x="6417527" y="4162768"/>
                <a:ext cx="510705" cy="18592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直角上箭头 32"/>
              <p:cNvSpPr/>
              <p:nvPr/>
            </p:nvSpPr>
            <p:spPr>
              <a:xfrm flipH="1">
                <a:off x="724484" y="1493284"/>
                <a:ext cx="679164" cy="2701846"/>
              </a:xfrm>
              <a:prstGeom prst="bentUpArrow">
                <a:avLst>
                  <a:gd name="adj1" fmla="val 13507"/>
                  <a:gd name="adj2" fmla="val 18432"/>
                  <a:gd name="adj3" fmla="val 1608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34" name="直角上箭头 33"/>
              <p:cNvSpPr/>
              <p:nvPr/>
            </p:nvSpPr>
            <p:spPr>
              <a:xfrm flipH="1">
                <a:off x="1543180" y="4652329"/>
                <a:ext cx="436530" cy="1368959"/>
              </a:xfrm>
              <a:prstGeom prst="bentUpArrow">
                <a:avLst>
                  <a:gd name="adj1" fmla="val 21171"/>
                  <a:gd name="adj2" fmla="val 25000"/>
                  <a:gd name="adj3" fmla="val 2101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35" name="直角上箭头 34"/>
              <p:cNvSpPr/>
              <p:nvPr/>
            </p:nvSpPr>
            <p:spPr>
              <a:xfrm rot="16200000" flipH="1" flipV="1">
                <a:off x="2660666" y="4276385"/>
                <a:ext cx="999843" cy="1813204"/>
              </a:xfrm>
              <a:prstGeom prst="bentUpArrow">
                <a:avLst>
                  <a:gd name="adj1" fmla="val 8831"/>
                  <a:gd name="adj2" fmla="val 12454"/>
                  <a:gd name="adj3" fmla="val 1232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36" name="直角上箭头 35"/>
              <p:cNvSpPr/>
              <p:nvPr/>
            </p:nvSpPr>
            <p:spPr>
              <a:xfrm rot="5400000" flipV="1">
                <a:off x="3982543" y="5431834"/>
                <a:ext cx="320629" cy="1434348"/>
              </a:xfrm>
              <a:prstGeom prst="bentUpArrow">
                <a:avLst>
                  <a:gd name="adj1" fmla="val 22646"/>
                  <a:gd name="adj2" fmla="val 26140"/>
                  <a:gd name="adj3" fmla="val 3471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37" name="直角上箭头 36"/>
              <p:cNvSpPr/>
              <p:nvPr/>
            </p:nvSpPr>
            <p:spPr>
              <a:xfrm rot="10800000" flipH="1" flipV="1">
                <a:off x="5591093" y="4554581"/>
                <a:ext cx="2303388" cy="1034660"/>
              </a:xfrm>
              <a:prstGeom prst="bentUpArrow">
                <a:avLst>
                  <a:gd name="adj1" fmla="val 9215"/>
                  <a:gd name="adj2" fmla="val 8578"/>
                  <a:gd name="adj3" fmla="val 1167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38" name="右弧形箭头 37"/>
              <p:cNvSpPr/>
              <p:nvPr/>
            </p:nvSpPr>
            <p:spPr>
              <a:xfrm>
                <a:off x="7616562" y="1412776"/>
                <a:ext cx="555838" cy="1408010"/>
              </a:xfrm>
              <a:prstGeom prst="curved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384988" y="4812233"/>
                <a:ext cx="1501639" cy="6401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根据学习程度，系统判断学习者是否合适进行综合性实验</a:t>
                </a:r>
                <a:endPara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下弧形箭头 41"/>
              <p:cNvSpPr/>
              <p:nvPr/>
            </p:nvSpPr>
            <p:spPr>
              <a:xfrm>
                <a:off x="3920423" y="4593373"/>
                <a:ext cx="3675280" cy="469000"/>
              </a:xfrm>
              <a:prstGeom prst="curved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 smtClean="0">
                    <a:solidFill>
                      <a:schemeClr val="tx1"/>
                    </a:solidFill>
                  </a:rPr>
                  <a:t>团队合作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4693483" y="3074852"/>
                <a:ext cx="1676596" cy="521288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满足进级</a:t>
                </a:r>
                <a:endPara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左箭头 43"/>
              <p:cNvSpPr/>
              <p:nvPr/>
            </p:nvSpPr>
            <p:spPr>
              <a:xfrm>
                <a:off x="3496759" y="2385304"/>
                <a:ext cx="640296" cy="216024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左箭头 44"/>
              <p:cNvSpPr/>
              <p:nvPr/>
            </p:nvSpPr>
            <p:spPr>
              <a:xfrm>
                <a:off x="5602204" y="2385304"/>
                <a:ext cx="520412" cy="216024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直角上箭头 46"/>
              <p:cNvSpPr/>
              <p:nvPr/>
            </p:nvSpPr>
            <p:spPr>
              <a:xfrm rot="16200000" flipH="1" flipV="1">
                <a:off x="3476686" y="2219596"/>
                <a:ext cx="540700" cy="1813205"/>
              </a:xfrm>
              <a:prstGeom prst="bentUpArrow">
                <a:avLst>
                  <a:gd name="adj1" fmla="val 17639"/>
                  <a:gd name="adj2" fmla="val 12454"/>
                  <a:gd name="adj3" fmla="val 1232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6370079" y="3299254"/>
                <a:ext cx="862515" cy="97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9" name="Picture 7" descr="E:\QLY-xin\论文\qu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5646" y="4652329"/>
                <a:ext cx="504825" cy="628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上下箭头 49"/>
              <p:cNvSpPr/>
              <p:nvPr/>
            </p:nvSpPr>
            <p:spPr>
              <a:xfrm>
                <a:off x="7170423" y="2859204"/>
                <a:ext cx="180458" cy="927119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876256" y="3501008"/>
                <a:ext cx="241154" cy="120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是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76256" y="2996952"/>
                <a:ext cx="203390" cy="120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否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707904" y="5877272"/>
                <a:ext cx="241154" cy="120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是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380312" y="5085184"/>
                <a:ext cx="241154" cy="120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否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6" name="矩形 55"/>
          <p:cNvSpPr/>
          <p:nvPr/>
        </p:nvSpPr>
        <p:spPr>
          <a:xfrm>
            <a:off x="6084168" y="1429111"/>
            <a:ext cx="1654073" cy="2290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对于新用户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51054" y="1143778"/>
            <a:ext cx="1440160" cy="50405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用户：学生、老师、管理员、其它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43"/>
    </mc:Choice>
    <mc:Fallback>
      <p:transition spd="slow" advTm="370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 animBg="1"/>
      <p:bldP spid="56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251519" y="1121"/>
            <a:ext cx="4599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三维虚拟实验室的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endParaRPr lang="zh-CN" altLang="en-US" sz="28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73253" y="936070"/>
            <a:ext cx="8290617" cy="5184577"/>
            <a:chOff x="600689" y="908719"/>
            <a:chExt cx="8290617" cy="5184577"/>
          </a:xfrm>
        </p:grpSpPr>
        <p:sp>
          <p:nvSpPr>
            <p:cNvPr id="25" name="矩形 24"/>
            <p:cNvSpPr/>
            <p:nvPr/>
          </p:nvSpPr>
          <p:spPr>
            <a:xfrm>
              <a:off x="2340035" y="2873948"/>
              <a:ext cx="1008112" cy="60695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进行等级实验</a:t>
              </a:r>
              <a:endParaRPr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00689" y="908719"/>
              <a:ext cx="8290617" cy="5184577"/>
              <a:chOff x="600689" y="160989"/>
              <a:chExt cx="8290617" cy="673797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324368" y="671611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用户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9" name="上下箭头 8"/>
              <p:cNvSpPr/>
              <p:nvPr/>
            </p:nvSpPr>
            <p:spPr>
              <a:xfrm>
                <a:off x="1178047" y="4605830"/>
                <a:ext cx="161738" cy="433389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3347864" y="5301208"/>
                <a:ext cx="582936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 rot="10800000">
                <a:off x="1747064" y="920455"/>
                <a:ext cx="589108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10163" y="2830878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跳转模块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189825" y="1694584"/>
                <a:ext cx="1368152" cy="9079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结合游戏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性和教育性进行趣味展示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378512" y="1982950"/>
                <a:ext cx="536946" cy="182857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61089" y="5066025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工具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模块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 rot="5400000">
                <a:off x="2608989" y="1430874"/>
                <a:ext cx="462480" cy="167627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12112" y="2796919"/>
                <a:ext cx="1368152" cy="8951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跳转到对应的三维实验平台进行实验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1" name="上下箭头 20"/>
              <p:cNvSpPr/>
              <p:nvPr/>
            </p:nvSpPr>
            <p:spPr>
              <a:xfrm>
                <a:off x="1180032" y="1356934"/>
                <a:ext cx="161738" cy="433389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2" name="左右箭头 21"/>
              <p:cNvSpPr/>
              <p:nvPr/>
            </p:nvSpPr>
            <p:spPr>
              <a:xfrm>
                <a:off x="6498660" y="932947"/>
                <a:ext cx="648072" cy="131524"/>
              </a:xfrm>
              <a:prstGeom prst="leftRightArrow">
                <a:avLst>
                  <a:gd name="adj1" fmla="val 56827"/>
                  <a:gd name="adj2" fmla="val 3634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333020" y="1771545"/>
                <a:ext cx="1022143" cy="60695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选择实验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0689" y="1825954"/>
                <a:ext cx="1316454" cy="7765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用户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可以根据自己的类型查看相应的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消息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24410" y="3936426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合作探索实验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38952" y="671611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消息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模块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510163" y="1790323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实验模块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336172" y="6108517"/>
                <a:ext cx="1008112" cy="56222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总结分享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333020" y="5036234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实验结果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52496" y="6063785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工具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模块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508161" y="3947364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创新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模块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83549" y="718332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用户模块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33062" y="4987249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用户实验模块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189825" y="635664"/>
                <a:ext cx="1368152" cy="87902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用户个人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资料，对用户进行划分等级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223466" y="3847316"/>
                <a:ext cx="1368152" cy="75851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创新性实验，在互动和交流中自主探索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212112" y="4945487"/>
                <a:ext cx="1679194" cy="9485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保存</a:t>
                </a:r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部分结果和完整结果进行，利用碎片时间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229340" y="6004462"/>
                <a:ext cx="1661966" cy="89450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设置了不同聊天室可以进行学术交流、经验分享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28520" y="3966729"/>
                <a:ext cx="1316455" cy="6097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设置了实验需要的工具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右箭头 39"/>
              <p:cNvSpPr/>
              <p:nvPr/>
            </p:nvSpPr>
            <p:spPr>
              <a:xfrm>
                <a:off x="3344284" y="3062348"/>
                <a:ext cx="582936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右箭头 40"/>
              <p:cNvSpPr/>
              <p:nvPr/>
            </p:nvSpPr>
            <p:spPr>
              <a:xfrm>
                <a:off x="3332522" y="4186735"/>
                <a:ext cx="582936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2" name="右箭头 41"/>
              <p:cNvSpPr/>
              <p:nvPr/>
            </p:nvSpPr>
            <p:spPr>
              <a:xfrm>
                <a:off x="3335694" y="6381251"/>
                <a:ext cx="582936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右箭头 42"/>
              <p:cNvSpPr/>
              <p:nvPr/>
            </p:nvSpPr>
            <p:spPr>
              <a:xfrm rot="10800000">
                <a:off x="1796432" y="5260506"/>
                <a:ext cx="539740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4" name="左右箭头 43"/>
              <p:cNvSpPr/>
              <p:nvPr/>
            </p:nvSpPr>
            <p:spPr>
              <a:xfrm>
                <a:off x="6553435" y="5223301"/>
                <a:ext cx="636390" cy="146201"/>
              </a:xfrm>
              <a:prstGeom prst="leftRightArrow">
                <a:avLst>
                  <a:gd name="adj1" fmla="val 56827"/>
                  <a:gd name="adj2" fmla="val 3634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5" name="左右箭头 44"/>
              <p:cNvSpPr/>
              <p:nvPr/>
            </p:nvSpPr>
            <p:spPr>
              <a:xfrm>
                <a:off x="6533301" y="4120817"/>
                <a:ext cx="664976" cy="131836"/>
              </a:xfrm>
              <a:prstGeom prst="leftRightArrow">
                <a:avLst>
                  <a:gd name="adj1" fmla="val 56827"/>
                  <a:gd name="adj2" fmla="val 3634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6" name="左右箭头 45"/>
              <p:cNvSpPr/>
              <p:nvPr/>
            </p:nvSpPr>
            <p:spPr>
              <a:xfrm>
                <a:off x="6513001" y="2040335"/>
                <a:ext cx="673553" cy="149878"/>
              </a:xfrm>
              <a:prstGeom prst="leftRightArrow">
                <a:avLst>
                  <a:gd name="adj1" fmla="val 56827"/>
                  <a:gd name="adj2" fmla="val 3634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左右箭头 46"/>
              <p:cNvSpPr/>
              <p:nvPr/>
            </p:nvSpPr>
            <p:spPr>
              <a:xfrm>
                <a:off x="6563461" y="6305791"/>
                <a:ext cx="648651" cy="141387"/>
              </a:xfrm>
              <a:prstGeom prst="leftRightArrow">
                <a:avLst>
                  <a:gd name="adj1" fmla="val 56827"/>
                  <a:gd name="adj2" fmla="val 3634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右箭头 47"/>
              <p:cNvSpPr/>
              <p:nvPr/>
            </p:nvSpPr>
            <p:spPr>
              <a:xfrm rot="5400000">
                <a:off x="2608989" y="2518678"/>
                <a:ext cx="462480" cy="167627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右箭头 48"/>
              <p:cNvSpPr/>
              <p:nvPr/>
            </p:nvSpPr>
            <p:spPr>
              <a:xfrm rot="5400000">
                <a:off x="2608988" y="3628330"/>
                <a:ext cx="462480" cy="167627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右箭头 49"/>
              <p:cNvSpPr/>
              <p:nvPr/>
            </p:nvSpPr>
            <p:spPr>
              <a:xfrm rot="5400000">
                <a:off x="2597225" y="4724165"/>
                <a:ext cx="462480" cy="167627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右箭头 50"/>
              <p:cNvSpPr/>
              <p:nvPr/>
            </p:nvSpPr>
            <p:spPr>
              <a:xfrm rot="5400000">
                <a:off x="2597183" y="5810177"/>
                <a:ext cx="462480" cy="167627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229882" y="196535"/>
                <a:ext cx="1148630" cy="2453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学习过程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155004" y="160989"/>
                <a:ext cx="1667126" cy="31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对应的界面设计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891346" y="6100139"/>
                <a:ext cx="1008112" cy="5622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辅助式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29844" y="3915860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探索式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908910" y="2833732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挑战式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3929844" y="1743210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任务驱动式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30800" y="5029036"/>
                <a:ext cx="1008112" cy="60695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等级式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右箭头 58"/>
              <p:cNvSpPr/>
              <p:nvPr/>
            </p:nvSpPr>
            <p:spPr>
              <a:xfrm>
                <a:off x="5004048" y="5229200"/>
                <a:ext cx="582936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右箭头 59"/>
              <p:cNvSpPr/>
              <p:nvPr/>
            </p:nvSpPr>
            <p:spPr>
              <a:xfrm>
                <a:off x="4925225" y="2021792"/>
                <a:ext cx="582936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右箭头 60"/>
              <p:cNvSpPr/>
              <p:nvPr/>
            </p:nvSpPr>
            <p:spPr>
              <a:xfrm>
                <a:off x="4912946" y="3096933"/>
                <a:ext cx="582936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2" name="右箭头 61"/>
              <p:cNvSpPr/>
              <p:nvPr/>
            </p:nvSpPr>
            <p:spPr>
              <a:xfrm>
                <a:off x="4935285" y="4147329"/>
                <a:ext cx="582936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3" name="右箭头 62"/>
              <p:cNvSpPr/>
              <p:nvPr/>
            </p:nvSpPr>
            <p:spPr>
              <a:xfrm>
                <a:off x="3347864" y="908720"/>
                <a:ext cx="2167644" cy="14495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4" name="右箭头 63"/>
              <p:cNvSpPr/>
              <p:nvPr/>
            </p:nvSpPr>
            <p:spPr>
              <a:xfrm>
                <a:off x="4978843" y="6339986"/>
                <a:ext cx="582936" cy="14401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5" name="左右箭头 64"/>
              <p:cNvSpPr/>
              <p:nvPr/>
            </p:nvSpPr>
            <p:spPr>
              <a:xfrm>
                <a:off x="6523750" y="3103179"/>
                <a:ext cx="648072" cy="131524"/>
              </a:xfrm>
              <a:prstGeom prst="leftRightArrow">
                <a:avLst>
                  <a:gd name="adj1" fmla="val 56827"/>
                  <a:gd name="adj2" fmla="val 3634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408986" y="211202"/>
                <a:ext cx="1845735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游戏探究学习模式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2206534" y="635663"/>
                <a:ext cx="1296144" cy="6112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764894" y="655722"/>
                <a:ext cx="1296144" cy="6112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31"/>
    </mc:Choice>
    <mc:Fallback>
      <p:transition spd="slow" advTm="15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509838" y="1679575"/>
            <a:ext cx="465137" cy="466725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1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3128963" y="1649413"/>
            <a:ext cx="34194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课题背景及意义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2509838" y="2732088"/>
            <a:ext cx="465137" cy="468312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kumimoji="0" lang="en-US" altLang="zh-CN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3128963" y="2704634"/>
            <a:ext cx="4683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三维虚拟</a:t>
            </a: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实验室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endParaRPr lang="zh-CN" altLang="en-US" sz="28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2555776" y="3789040"/>
            <a:ext cx="465137" cy="468313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华文中宋" panose="02010600040101010101" pitchFamily="2" charset="-122"/>
              </a:rPr>
              <a:t>3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0" name="TextBox 35"/>
          <p:cNvSpPr txBox="1">
            <a:spLocks noChangeArrowheads="1"/>
          </p:cNvSpPr>
          <p:nvPr/>
        </p:nvSpPr>
        <p:spPr bwMode="auto">
          <a:xfrm>
            <a:off x="3128963" y="3757146"/>
            <a:ext cx="4539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</a:t>
            </a:r>
            <a:r>
              <a:rPr lang="zh-CN" altLang="en-US" sz="28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实验室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GUI</a:t>
            </a: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  <a:endParaRPr lang="zh-CN" altLang="en-US" sz="2800" b="1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2555776" y="4869160"/>
            <a:ext cx="465137" cy="468313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7DA7"/>
              </a:gs>
            </a:gsLst>
            <a:lin ang="5400000" scaled="1"/>
          </a:gradFill>
          <a:ln w="19050">
            <a:solidFill>
              <a:srgbClr val="FFFFFF"/>
            </a:solidFill>
            <a:rou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kern="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3131840" y="4725144"/>
            <a:ext cx="34194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</a:t>
            </a:r>
            <a:endParaRPr lang="zh-CN" altLang="en-US" sz="2800" b="1" dirty="0" smtClean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25"/>
    </mc:Choice>
    <mc:Fallback>
      <p:transition spd="slow" advTm="149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141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4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137509" y="692697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5806" y="6441813"/>
            <a:ext cx="8847509" cy="1152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6453335"/>
            <a:ext cx="878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1200" b="1" dirty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QT</a:t>
            </a:r>
            <a:r>
              <a:rPr lang="zh-CN" altLang="en-US" sz="12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的虚拟实验室系统图形用户界面的设计与</a:t>
            </a:r>
            <a:r>
              <a:rPr lang="zh-CN" altLang="en-US" sz="1200" b="1" dirty="0" smtClean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                                   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2016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年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月</a:t>
            </a:r>
            <a:r>
              <a:rPr lang="en-US" altLang="zh-CN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26</a:t>
            </a:r>
            <a:r>
              <a:rPr lang="zh-CN" altLang="en-US" sz="1200" b="1" dirty="0" smtClean="0">
                <a:solidFill>
                  <a:srgbClr val="00B0F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zh-CN" altLang="en-US" sz="1200" b="1" dirty="0">
              <a:solidFill>
                <a:srgbClr val="00B0F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47" name="内容占位符 1"/>
          <p:cNvSpPr txBox="1"/>
          <p:nvPr/>
        </p:nvSpPr>
        <p:spPr>
          <a:xfrm>
            <a:off x="251520" y="49701"/>
            <a:ext cx="4104456" cy="5048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开发平台搭建</a:t>
            </a:r>
            <a:endParaRPr lang="en-US" altLang="zh-CN" dirty="0" smtClean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491560" y="1165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992948" y="3212976"/>
            <a:ext cx="599207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dtQt</a:t>
            </a:r>
            <a:r>
              <a:rPr lang="en-US" altLang="zh-CN" dirty="0"/>
              <a:t>::</a:t>
            </a:r>
            <a:r>
              <a:rPr lang="en-US" altLang="zh-CN" dirty="0" err="1"/>
              <a:t>QtGuiWindowSystemWrapper</a:t>
            </a:r>
            <a:r>
              <a:rPr lang="en-US" altLang="zh-CN" dirty="0"/>
              <a:t>::</a:t>
            </a:r>
            <a:r>
              <a:rPr lang="en-US" altLang="zh-CN" dirty="0" err="1"/>
              <a:t>EnableQtGUIWrapper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17"/>
    </mc:Choice>
    <mc:Fallback>
      <p:transition spd="slow" advTm="40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Graphic spid="3" grpId="0">
        <p:bldAsOne/>
      </p:bldGraphic>
      <p:bldP spid="22" grpId="0" animBg="1"/>
    </p:bldLst>
  </p:timing>
</p:sld>
</file>

<file path=ppt/tags/tag1.xml><?xml version="1.0" encoding="utf-8"?>
<p:tagLst xmlns:p="http://schemas.openxmlformats.org/presentationml/2006/main">
  <p:tag name="TIMING" val="|16.2"/>
</p:tagLst>
</file>

<file path=ppt/tags/tag10.xml><?xml version="1.0" encoding="utf-8"?>
<p:tagLst xmlns:p="http://schemas.openxmlformats.org/presentationml/2006/main">
  <p:tag name="TIMING" val="|0.8|1.8|15.6|1|1.3"/>
</p:tagLst>
</file>

<file path=ppt/tags/tag11.xml><?xml version="1.0" encoding="utf-8"?>
<p:tagLst xmlns:p="http://schemas.openxmlformats.org/presentationml/2006/main">
  <p:tag name="TIMING" val="|0.7|1.1|27.1|0.7|17.8"/>
</p:tagLst>
</file>

<file path=ppt/tags/tag12.xml><?xml version="1.0" encoding="utf-8"?>
<p:tagLst xmlns:p="http://schemas.openxmlformats.org/presentationml/2006/main">
  <p:tag name="TIMING" val="|0.8|3.1|30.3"/>
</p:tagLst>
</file>

<file path=ppt/tags/tag13.xml><?xml version="1.0" encoding="utf-8"?>
<p:tagLst xmlns:p="http://schemas.openxmlformats.org/presentationml/2006/main">
  <p:tag name="TIMING" val="|0.9|0.9"/>
</p:tagLst>
</file>

<file path=ppt/tags/tag14.xml><?xml version="1.0" encoding="utf-8"?>
<p:tagLst xmlns:p="http://schemas.openxmlformats.org/presentationml/2006/main">
  <p:tag name="TIMING" val="|0.8|1.9|1.3|1.3"/>
</p:tagLst>
</file>

<file path=ppt/tags/tag15.xml><?xml version="1.0" encoding="utf-8"?>
<p:tagLst xmlns:p="http://schemas.openxmlformats.org/presentationml/2006/main">
  <p:tag name="TIMING" val="|1.1|0.8|1.2|49.6"/>
</p:tagLst>
</file>

<file path=ppt/tags/tag16.xml><?xml version="1.0" encoding="utf-8"?>
<p:tagLst xmlns:p="http://schemas.openxmlformats.org/presentationml/2006/main">
  <p:tag name="TIMING" val="|0.9|1.8|13.5|5.9|1.4|1.1"/>
</p:tagLst>
</file>

<file path=ppt/tags/tag17.xml><?xml version="1.0" encoding="utf-8"?>
<p:tagLst xmlns:p="http://schemas.openxmlformats.org/presentationml/2006/main">
  <p:tag name="TIMING" val="|0.7|0.9|2.1|0.9"/>
</p:tagLst>
</file>

<file path=ppt/tags/tag18.xml><?xml version="1.0" encoding="utf-8"?>
<p:tagLst xmlns:p="http://schemas.openxmlformats.org/presentationml/2006/main">
  <p:tag name="TIMING" val="|0.2|1.1|2.2|5.9|1"/>
</p:tagLst>
</file>

<file path=ppt/tags/tag19.xml><?xml version="1.0" encoding="utf-8"?>
<p:tagLst xmlns:p="http://schemas.openxmlformats.org/presentationml/2006/main">
  <p:tag name="TIMING" val="|1.1|0.8"/>
</p:tagLst>
</file>

<file path=ppt/tags/tag2.xml><?xml version="1.0" encoding="utf-8"?>
<p:tagLst xmlns:p="http://schemas.openxmlformats.org/presentationml/2006/main">
  <p:tag name="TIMING" val="|0.9|1.5|8.6"/>
</p:tagLst>
</file>

<file path=ppt/tags/tag20.xml><?xml version="1.0" encoding="utf-8"?>
<p:tagLst xmlns:p="http://schemas.openxmlformats.org/presentationml/2006/main">
  <p:tag name="TIMING" val="|0.7|1.3|0.8|13.1|12.3|25.8"/>
</p:tagLst>
</file>

<file path=ppt/tags/tag21.xml><?xml version="1.0" encoding="utf-8"?>
<p:tagLst xmlns:p="http://schemas.openxmlformats.org/presentationml/2006/main">
  <p:tag name="TIMING" val="|1.2|1"/>
</p:tagLst>
</file>

<file path=ppt/tags/tag3.xml><?xml version="1.0" encoding="utf-8"?>
<p:tagLst xmlns:p="http://schemas.openxmlformats.org/presentationml/2006/main">
  <p:tag name="TIMING" val="|0.9|1.9"/>
</p:tagLst>
</file>

<file path=ppt/tags/tag4.xml><?xml version="1.0" encoding="utf-8"?>
<p:tagLst xmlns:p="http://schemas.openxmlformats.org/presentationml/2006/main">
  <p:tag name="TIMING" val="|0.8|5|2|9.2|0.4"/>
</p:tagLst>
</file>

<file path=ppt/tags/tag5.xml><?xml version="1.0" encoding="utf-8"?>
<p:tagLst xmlns:p="http://schemas.openxmlformats.org/presentationml/2006/main">
  <p:tag name="TIMING" val="|0.7|0.6"/>
</p:tagLst>
</file>

<file path=ppt/tags/tag6.xml><?xml version="1.0" encoding="utf-8"?>
<p:tagLst xmlns:p="http://schemas.openxmlformats.org/presentationml/2006/main">
  <p:tag name="TIMING" val="|1.7|1.1"/>
</p:tagLst>
</file>

<file path=ppt/tags/tag7.xml><?xml version="1.0" encoding="utf-8"?>
<p:tagLst xmlns:p="http://schemas.openxmlformats.org/presentationml/2006/main">
  <p:tag name="TIMING" val="|0.8|2.7|29.9"/>
</p:tagLst>
</file>

<file path=ppt/tags/tag8.xml><?xml version="1.0" encoding="utf-8"?>
<p:tagLst xmlns:p="http://schemas.openxmlformats.org/presentationml/2006/main">
  <p:tag name="TIMING" val="|1.7|1.1|35|20"/>
</p:tagLst>
</file>

<file path=ppt/tags/tag9.xml><?xml version="1.0" encoding="utf-8"?>
<p:tagLst xmlns:p="http://schemas.openxmlformats.org/presentationml/2006/main">
  <p:tag name="TIMING" val="|0.8|1.5|5.2|39.9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4611</Words>
  <Application>WPS 演示</Application>
  <PresentationFormat>全屏显示(4:3)</PresentationFormat>
  <Paragraphs>315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华文中宋</vt:lpstr>
      <vt:lpstr>楷体_GB2312</vt:lpstr>
      <vt:lpstr>楷体_GB2312</vt:lpstr>
      <vt:lpstr>Times New Roman</vt:lpstr>
      <vt:lpstr>华文行楷</vt:lpstr>
      <vt:lpstr>华文楷体</vt:lpstr>
      <vt:lpstr>方正小标宋_GBK</vt:lpstr>
      <vt:lpstr>华文新魏</vt:lpstr>
      <vt:lpstr>方正舒体</vt:lpstr>
      <vt:lpstr>Arial Black</vt:lpstr>
      <vt:lpstr>微软雅黑</vt:lpstr>
      <vt:lpstr>新宋体</vt:lpstr>
      <vt:lpstr>Arial Unicode MS</vt:lpstr>
      <vt:lpstr>黑体</vt:lpstr>
      <vt:lpstr>Calibri</vt:lpstr>
      <vt:lpstr>1_自定义设计方案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157</cp:revision>
  <dcterms:created xsi:type="dcterms:W3CDTF">2018-11-21T11:57:56Z</dcterms:created>
  <dcterms:modified xsi:type="dcterms:W3CDTF">2018-11-21T11:58:29Z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2052-11.1.0.7932</vt:lpwstr>
  </property>
</Properties>
</file>