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96" r:id="rId5"/>
    <p:sldId id="258" r:id="rId6"/>
    <p:sldId id="331" r:id="rId7"/>
    <p:sldId id="329" r:id="rId8"/>
    <p:sldId id="330" r:id="rId9"/>
    <p:sldId id="28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智能协同实验设计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案例实验实现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仿真结果展示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楷体" panose="02010600040101010101" pitchFamily="2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资源、空间等受到限制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/>
              <a:t>虚拟现实技术不断发展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传统实验室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755"/>
            <a:ext cx="1857375" cy="245935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摆脱了时间上和空间上的限制，但是以动画的方式使得人机交互性差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计算机技术不断发展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单机</a:t>
            </a:r>
            <a:r>
              <a:rPr lang="en-US" altLang="zh-CN" dirty="0"/>
              <a:t>3D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实现了三维虚拟场景、虚拟角色，提高了虚拟实验的逼真度和人机交互，但是只能独立完成实验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协同</a:t>
            </a:r>
            <a:r>
              <a:rPr lang="en-US" altLang="zh-CN" dirty="0"/>
              <a:t>3D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网络技术不断发展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559810"/>
            <a:ext cx="2311400" cy="23444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人机交互变得更好，支持多人协作实验，提高学生的合作能力和兴趣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楷体" panose="02010600040101010101" pitchFamily="2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  <a:p>
            <a:pPr marL="109220" indent="0" eaLnBrk="1" hangingPunct="1"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145" y="1227455"/>
            <a:ext cx="74580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目前的协同实验系统的研究主要集中在以下四个方面：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智能协同实验设计</a:t>
            </a:r>
            <a:endPara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案例实验实现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仿真结果展示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/>
              <a:t>三大系统，五大功能模块，多编程语言交互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实验平台简介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381375" y="3649980"/>
            <a:ext cx="1873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8630" y="1324610"/>
          <a:ext cx="798004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5"/>
              </a:tblGrid>
              <a:tr h="2026920">
                <a:tc>
                  <a:txBody>
                    <a:bodyPr/>
                    <a:p>
                      <a:pPr indent="0">
                        <a:spcBef>
                          <a:spcPct val="20000"/>
                        </a:spcBef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宋体" panose="02010600030101010101" pitchFamily="2" charset="-122"/>
                        </a:rPr>
                        <a:t>本论文在刘东峰老师的悉心指导下完成，谨向老师致以最崇高的敬意和衷心感谢！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感谢各位专家评委！ 感谢各位老师、同学！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427</Words>
  <Application>WPS 演示</Application>
  <PresentationFormat>全屏显示(4:3)</PresentationFormat>
  <Paragraphs>76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Lucida Sans Unicode</vt:lpstr>
      <vt:lpstr>黑体</vt:lpstr>
      <vt:lpstr>Wingdings 3</vt:lpstr>
      <vt:lpstr>Symbol</vt:lpstr>
      <vt:lpstr>Verdana</vt:lpstr>
      <vt:lpstr>Wingdings 2</vt:lpstr>
      <vt:lpstr>Wingdings 2</vt:lpstr>
      <vt:lpstr>Calibri</vt:lpstr>
      <vt:lpstr>华文楷体</vt:lpstr>
      <vt:lpstr>微软雅黑</vt:lpstr>
      <vt:lpstr>Arial Unicode MS</vt:lpstr>
      <vt:lpstr>Wingdings</vt:lpstr>
      <vt:lpstr>聚合</vt:lpstr>
      <vt:lpstr>PowerPoint 演示文稿</vt:lpstr>
      <vt:lpstr>主要内容</vt:lpstr>
      <vt:lpstr>PowerPoint 演示文稿</vt:lpstr>
      <vt:lpstr>PowerPoint 演示文稿</vt:lpstr>
      <vt:lpstr>主要内容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473</cp:revision>
  <dcterms:created xsi:type="dcterms:W3CDTF">2018-11-24T07:48:00Z</dcterms:created>
  <dcterms:modified xsi:type="dcterms:W3CDTF">2020-05-11T02:49:19Z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2052-11.1.0.9584</vt:lpwstr>
  </property>
</Properties>
</file>