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23"/>
  </p:normalViewPr>
  <p:slideViewPr>
    <p:cSldViewPr snapToGrid="0" snapToObjects="1">
      <p:cViewPr varScale="1">
        <p:scale>
          <a:sx n="78" d="100"/>
          <a:sy n="78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159329"/>
            <a:ext cx="9332912" cy="2262781"/>
          </a:xfrm>
        </p:spPr>
        <p:txBody>
          <a:bodyPr/>
          <a:lstStyle/>
          <a:p>
            <a:r>
              <a:rPr lang="en-US" dirty="0" smtClean="0"/>
              <a:t>ME274 Blog Data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147457"/>
            <a:ext cx="8915399" cy="1462291"/>
          </a:xfrm>
        </p:spPr>
        <p:txBody>
          <a:bodyPr>
            <a:normAutofit/>
          </a:bodyPr>
          <a:lstStyle/>
          <a:p>
            <a:r>
              <a:rPr lang="en-US" dirty="0" smtClean="0"/>
              <a:t>Present: </a:t>
            </a:r>
            <a:r>
              <a:rPr lang="en-US" dirty="0" err="1" smtClean="0"/>
              <a:t>Yuqin</a:t>
            </a:r>
            <a:r>
              <a:rPr lang="en-US" dirty="0" smtClean="0"/>
              <a:t> “Sophia” </a:t>
            </a:r>
            <a:r>
              <a:rPr lang="en-US" dirty="0" err="1" smtClean="0"/>
              <a:t>Duan</a:t>
            </a:r>
            <a:endParaRPr lang="en-US" dirty="0" smtClean="0"/>
          </a:p>
          <a:p>
            <a:r>
              <a:rPr lang="en-US" dirty="0" smtClean="0"/>
              <a:t>Mentor: Nick </a:t>
            </a:r>
            <a:r>
              <a:rPr lang="en-US" dirty="0" err="1" smtClean="0"/>
              <a:t>Stites</a:t>
            </a:r>
            <a:endParaRPr lang="en-US" dirty="0" smtClean="0"/>
          </a:p>
          <a:p>
            <a:r>
              <a:rPr lang="en-US" dirty="0" smtClean="0"/>
              <a:t>Professor: Prof. Jennifer </a:t>
            </a:r>
            <a:r>
              <a:rPr lang="en-US" dirty="0" err="1" smtClean="0"/>
              <a:t>DeBoer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3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307771"/>
          </a:xfrm>
        </p:spPr>
        <p:txBody>
          <a:bodyPr/>
          <a:lstStyle/>
          <a:p>
            <a:r>
              <a:rPr lang="en-US" dirty="0" smtClean="0"/>
              <a:t>ME274 blog provides a platform for students to discuss anything about the course stuff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Gephi</a:t>
            </a:r>
            <a:r>
              <a:rPr lang="en-US" dirty="0" smtClean="0"/>
              <a:t> statistics, we are able to be informed how students involved in blog generally.</a:t>
            </a:r>
          </a:p>
          <a:p>
            <a:r>
              <a:rPr lang="en-US" dirty="0" smtClean="0"/>
              <a:t>Previous study suggested that blog users resembled early Internet users: white males with high incomes and high levels of education in 2004.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5614" y="5715000"/>
            <a:ext cx="919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T.J. Johnson, B.K. Kaye, Journalism &amp; Mass Communication Quarterly, 2004.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34143"/>
          </a:xfrm>
        </p:spPr>
        <p:txBody>
          <a:bodyPr/>
          <a:lstStyle/>
          <a:p>
            <a:r>
              <a:rPr lang="en-US" dirty="0" smtClean="0"/>
              <a:t>Any common characteristics of students who like to post questions on line</a:t>
            </a:r>
          </a:p>
          <a:p>
            <a:r>
              <a:rPr lang="en-US" dirty="0" smtClean="0"/>
              <a:t>Any common characteristics of students who like to answer others’ posts.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9212" y="354874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4829633"/>
            <a:ext cx="8915400" cy="103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Any common characteristics of students who like to post questions on line</a:t>
            </a:r>
          </a:p>
          <a:p>
            <a:r>
              <a:rPr lang="en-US" dirty="0" smtClean="0"/>
              <a:t>Any common characteristics of students who like to answer others’ posts.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97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1464</TotalTime>
  <Words>147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Century Gothic</vt:lpstr>
      <vt:lpstr>Wingdings 3</vt:lpstr>
      <vt:lpstr>幼圆</vt:lpstr>
      <vt:lpstr>Arial</vt:lpstr>
      <vt:lpstr>Wisp</vt:lpstr>
      <vt:lpstr>ME274 Blog Data Summary</vt:lpstr>
      <vt:lpstr>Background</vt:lpstr>
      <vt:lpstr>Goals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ME274 Blog Data Summary</dc:title>
  <dc:creator>Yuqin Duan</dc:creator>
  <cp:lastModifiedBy>Yuqin Duan</cp:lastModifiedBy>
  <cp:revision>8</cp:revision>
  <dcterms:created xsi:type="dcterms:W3CDTF">2017-08-28T15:06:54Z</dcterms:created>
  <dcterms:modified xsi:type="dcterms:W3CDTF">2017-08-29T15:31:22Z</dcterms:modified>
</cp:coreProperties>
</file>