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7880" y="490537"/>
            <a:ext cx="8825658" cy="3329581"/>
          </a:xfrm>
        </p:spPr>
        <p:txBody>
          <a:bodyPr/>
          <a:lstStyle/>
          <a:p>
            <a:r>
              <a:rPr lang="en-US" smtClean="0"/>
              <a:t>ME274 2015 Report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9330" y="4634505"/>
            <a:ext cx="8825658" cy="861420"/>
          </a:xfrm>
        </p:spPr>
        <p:txBody>
          <a:bodyPr/>
          <a:lstStyle/>
          <a:p>
            <a:r>
              <a:rPr lang="en-US" dirty="0" err="1" smtClean="0"/>
              <a:t>Yuqin</a:t>
            </a:r>
            <a:r>
              <a:rPr lang="en-US" dirty="0" smtClean="0"/>
              <a:t> </a:t>
            </a:r>
            <a:r>
              <a:rPr lang="en-US" dirty="0" err="1" smtClean="0"/>
              <a:t>sophia</a:t>
            </a:r>
            <a:r>
              <a:rPr lang="en-US" dirty="0" smtClean="0"/>
              <a:t> </a:t>
            </a:r>
            <a:r>
              <a:rPr lang="en-US" dirty="0" err="1" smtClean="0"/>
              <a:t>Duan</a:t>
            </a:r>
            <a:endParaRPr lang="en-US" dirty="0" smtClean="0"/>
          </a:p>
          <a:p>
            <a:r>
              <a:rPr lang="en-US" dirty="0" smtClean="0"/>
              <a:t>DR. DEBOER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2015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75" y="1352549"/>
            <a:ext cx="6907213" cy="5180410"/>
          </a:xfrm>
        </p:spPr>
      </p:pic>
    </p:spTree>
    <p:extLst>
      <p:ext uri="{BB962C8B-B14F-4D97-AF65-F5344CB8AC3E}">
        <p14:creationId xmlns:p14="http://schemas.microsoft.com/office/powerpoint/2010/main" val="8332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Layout: </a:t>
            </a:r>
            <a:r>
              <a:rPr lang="en-US" dirty="0" err="1" smtClean="0"/>
              <a:t>ForceAtlas</a:t>
            </a:r>
            <a:r>
              <a:rPr lang="en-US" dirty="0" smtClean="0"/>
              <a:t> 2</a:t>
            </a:r>
          </a:p>
          <a:p>
            <a:r>
              <a:rPr lang="en-US" dirty="0" smtClean="0"/>
              <a:t>Nodes color: Depending on degree</a:t>
            </a:r>
          </a:p>
          <a:p>
            <a:r>
              <a:rPr lang="en-US" dirty="0" smtClean="0"/>
              <a:t>Nodes size: Depending on degree</a:t>
            </a:r>
          </a:p>
          <a:p>
            <a:r>
              <a:rPr lang="en-US" dirty="0" smtClean="0"/>
              <a:t>Edges color: Depending on weight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67156"/>
            <a:ext cx="4597027" cy="34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" y="452718"/>
            <a:ext cx="5594349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49" y="2014538"/>
            <a:ext cx="6210300" cy="4657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4972050"/>
            <a:ext cx="4357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Eccentricity:</a:t>
            </a:r>
          </a:p>
          <a:p>
            <a:r>
              <a:rPr lang="en-US" dirty="0" smtClean="0"/>
              <a:t>Pink: 5.0 (33.05%)</a:t>
            </a:r>
          </a:p>
          <a:p>
            <a:r>
              <a:rPr lang="en-US" dirty="0" smtClean="0"/>
              <a:t>Green: 6.0 (32.63%)</a:t>
            </a:r>
          </a:p>
          <a:p>
            <a:r>
              <a:rPr lang="en-US" dirty="0" smtClean="0"/>
              <a:t>Blue: 0.0 (22.88%)</a:t>
            </a:r>
          </a:p>
          <a:p>
            <a:r>
              <a:rPr lang="en-US" dirty="0" smtClean="0"/>
              <a:t>Grey: 9.0 (0.42%)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38214"/>
              </p:ext>
            </p:extLst>
          </p:nvPr>
        </p:nvGraphicFramePr>
        <p:xfrm>
          <a:off x="1103313" y="2052638"/>
          <a:ext cx="8947149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2383"/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Including </a:t>
                      </a:r>
                      <a:r>
                        <a:rPr lang="en-US" dirty="0" smtClean="0"/>
                        <a:t>Instructors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instructors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15.311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Paths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Weakly: 14</a:t>
                      </a:r>
                    </a:p>
                    <a:p>
                      <a:r>
                        <a:rPr lang="en-US" dirty="0" smtClean="0"/>
                        <a:t>Strongly: 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3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1" y="452718"/>
            <a:ext cx="7727951" cy="5795964"/>
          </a:xfrm>
        </p:spPr>
      </p:pic>
      <p:sp>
        <p:nvSpPr>
          <p:cNvPr id="5" name="TextBox 4"/>
          <p:cNvSpPr txBox="1"/>
          <p:nvPr/>
        </p:nvSpPr>
        <p:spPr>
          <a:xfrm>
            <a:off x="8374062" y="1152983"/>
            <a:ext cx="369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Closeness Centrality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70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4" y="1385887"/>
            <a:ext cx="7243763" cy="5111354"/>
          </a:xfrm>
        </p:spPr>
      </p:pic>
    </p:spTree>
    <p:extLst>
      <p:ext uri="{BB962C8B-B14F-4D97-AF65-F5344CB8AC3E}">
        <p14:creationId xmlns:p14="http://schemas.microsoft.com/office/powerpoint/2010/main" val="73862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Layout: </a:t>
            </a:r>
            <a:r>
              <a:rPr lang="en-US" dirty="0" err="1"/>
              <a:t>ForceAtlas</a:t>
            </a:r>
            <a:r>
              <a:rPr lang="en-US" dirty="0"/>
              <a:t> 2</a:t>
            </a:r>
          </a:p>
          <a:p>
            <a:r>
              <a:rPr lang="en-US" dirty="0"/>
              <a:t>Nodes color: Depending on degree</a:t>
            </a:r>
          </a:p>
          <a:p>
            <a:r>
              <a:rPr lang="en-US" dirty="0"/>
              <a:t>Nodes size: Depending on degree</a:t>
            </a:r>
          </a:p>
          <a:p>
            <a:r>
              <a:rPr lang="en-US" dirty="0"/>
              <a:t>Edges color: Depending on weight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45" y="2052918"/>
            <a:ext cx="4773492" cy="33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71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121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Ion</vt:lpstr>
      <vt:lpstr>ME274 2015 Report</vt:lpstr>
      <vt:lpstr>SPRING 2015</vt:lpstr>
      <vt:lpstr>SPRING 2015</vt:lpstr>
      <vt:lpstr>PowerPoint Presentation</vt:lpstr>
      <vt:lpstr>Statistics</vt:lpstr>
      <vt:lpstr>PowerPoint Presentation</vt:lpstr>
      <vt:lpstr>Fall 2015</vt:lpstr>
      <vt:lpstr>FALL 2015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ME274 2015 Report</dc:title>
  <dc:creator>Yuqin Duan</dc:creator>
  <cp:lastModifiedBy>Yuqin Duan</cp:lastModifiedBy>
  <cp:revision>8</cp:revision>
  <dcterms:created xsi:type="dcterms:W3CDTF">2016-06-03T16:36:29Z</dcterms:created>
  <dcterms:modified xsi:type="dcterms:W3CDTF">2016-06-09T20:08:21Z</dcterms:modified>
</cp:coreProperties>
</file>