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deboer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Yuqin</a:t>
            </a:r>
            <a:r>
              <a:rPr lang="en-US" dirty="0" smtClean="0"/>
              <a:t> </a:t>
            </a:r>
            <a:r>
              <a:rPr lang="en-US" dirty="0" err="1" smtClean="0"/>
              <a:t>sophia</a:t>
            </a:r>
            <a:r>
              <a:rPr lang="en-US" dirty="0" smtClean="0"/>
              <a:t> </a:t>
            </a:r>
            <a:r>
              <a:rPr lang="en-US" dirty="0" err="1" smtClean="0"/>
              <a:t>duan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6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798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General: </a:t>
            </a:r>
          </a:p>
          <a:p>
            <a:pPr lvl="1"/>
            <a:r>
              <a:rPr lang="en-US" dirty="0" smtClean="0"/>
              <a:t>Average Degree</a:t>
            </a:r>
          </a:p>
          <a:p>
            <a:pPr lvl="1"/>
            <a:r>
              <a:rPr lang="en-US" dirty="0" smtClean="0"/>
              <a:t>Weighted Degree</a:t>
            </a:r>
          </a:p>
          <a:p>
            <a:pPr lvl="1"/>
            <a:r>
              <a:rPr lang="en-US" dirty="0" smtClean="0"/>
              <a:t>Strong Component, page </a:t>
            </a:r>
          </a:p>
          <a:p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Closeness Centrality</a:t>
            </a:r>
          </a:p>
          <a:p>
            <a:pPr lvl="1"/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</a:p>
          <a:p>
            <a:pPr lvl="1"/>
            <a:r>
              <a:rPr lang="en-US" dirty="0" smtClean="0"/>
              <a:t>Degree Centrality</a:t>
            </a:r>
          </a:p>
          <a:p>
            <a:pPr lvl="1"/>
            <a:r>
              <a:rPr lang="en-US" dirty="0" smtClean="0"/>
              <a:t>Page Rank</a:t>
            </a:r>
          </a:p>
        </p:txBody>
      </p:sp>
    </p:spTree>
    <p:extLst>
      <p:ext uri="{BB962C8B-B14F-4D97-AF65-F5344CB8AC3E}">
        <p14:creationId xmlns:p14="http://schemas.microsoft.com/office/powerpoint/2010/main" val="167606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</a:p>
          <a:p>
            <a:pPr lvl="1"/>
            <a:r>
              <a:rPr lang="en-US" dirty="0" smtClean="0"/>
              <a:t>To normalize, usually we divide the raw score into (n-1), which is the minimum possible total distance.</a:t>
            </a:r>
          </a:p>
          <a:p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</a:p>
          <a:p>
            <a:pPr lvl="1"/>
            <a:r>
              <a:rPr lang="en-US" dirty="0" smtClean="0"/>
              <a:t>To normalize, I divide the raw score by (n-1)(n-2)/2, which is the maximum number of pairs of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7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145</TotalTime>
  <Words>83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Trebuchet MS</vt:lpstr>
      <vt:lpstr>Tw Cen MT</vt:lpstr>
      <vt:lpstr>Wingdings</vt:lpstr>
      <vt:lpstr>Arial</vt:lpstr>
      <vt:lpstr>Circuit</vt:lpstr>
      <vt:lpstr>Social network</vt:lpstr>
      <vt:lpstr>Review</vt:lpstr>
      <vt:lpstr>Normalization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</dc:title>
  <dc:creator>Yuqin Duan</dc:creator>
  <cp:lastModifiedBy>Yuqin Duan</cp:lastModifiedBy>
  <cp:revision>6</cp:revision>
  <dcterms:created xsi:type="dcterms:W3CDTF">2016-09-07T15:48:48Z</dcterms:created>
  <dcterms:modified xsi:type="dcterms:W3CDTF">2016-09-08T16:37:49Z</dcterms:modified>
</cp:coreProperties>
</file>