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5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44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1" y="1300785"/>
            <a:ext cx="9319759" cy="2509213"/>
          </a:xfrm>
        </p:spPr>
        <p:txBody>
          <a:bodyPr/>
          <a:lstStyle/>
          <a:p>
            <a:r>
              <a:rPr lang="en-US" dirty="0" smtClean="0"/>
              <a:t>Disappointing 2015 SNA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Deboer</a:t>
            </a:r>
            <a:endParaRPr lang="en-US" dirty="0" smtClean="0"/>
          </a:p>
          <a:p>
            <a:r>
              <a:rPr lang="en-US" dirty="0" err="1" smtClean="0"/>
              <a:t>Yuqin</a:t>
            </a:r>
            <a:r>
              <a:rPr lang="en-US" dirty="0" smtClean="0"/>
              <a:t> Sophia </a:t>
            </a:r>
            <a:r>
              <a:rPr lang="en-US" dirty="0" err="1" smtClean="0"/>
              <a:t>Duan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Eccentricity - 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2373765"/>
            <a:ext cx="5687786" cy="36743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57" y="2510126"/>
            <a:ext cx="5208137" cy="33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Component - 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2415276"/>
            <a:ext cx="5551715" cy="35864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87" y="2369701"/>
            <a:ext cx="5692813" cy="36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8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6" y="481016"/>
            <a:ext cx="9531069" cy="6157071"/>
          </a:xfrm>
        </p:spPr>
      </p:pic>
      <p:sp>
        <p:nvSpPr>
          <p:cNvPr id="5" name="Rectangle 4"/>
          <p:cNvSpPr/>
          <p:nvPr/>
        </p:nvSpPr>
        <p:spPr>
          <a:xfrm>
            <a:off x="-62658" y="2910768"/>
            <a:ext cx="36631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Spring 2015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Relation??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36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07" y="424543"/>
            <a:ext cx="9444959" cy="6101444"/>
          </a:xfrm>
        </p:spPr>
      </p:pic>
      <p:sp>
        <p:nvSpPr>
          <p:cNvPr id="5" name="Rectangle 4"/>
          <p:cNvSpPr/>
          <p:nvPr/>
        </p:nvSpPr>
        <p:spPr>
          <a:xfrm>
            <a:off x="245130" y="2771393"/>
            <a:ext cx="2884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Fall 2015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95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Degree-Grade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5" y="2214694"/>
            <a:ext cx="6252552" cy="40391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72" y="2625271"/>
            <a:ext cx="5616985" cy="3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5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Indegree</a:t>
            </a:r>
            <a:r>
              <a:rPr lang="en-US" dirty="0" smtClean="0"/>
              <a:t> - 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2497639"/>
            <a:ext cx="5388428" cy="34809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0010"/>
            <a:ext cx="5695043" cy="36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5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Outdegree</a:t>
            </a:r>
            <a:r>
              <a:rPr lang="en-US" dirty="0" smtClean="0"/>
              <a:t> - 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607998"/>
            <a:ext cx="5557157" cy="35899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32" y="2772082"/>
            <a:ext cx="5303157" cy="34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2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Closenesscentrality</a:t>
            </a:r>
            <a:r>
              <a:rPr lang="en-US" dirty="0" smtClean="0"/>
              <a:t> - 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481942"/>
            <a:ext cx="5461981" cy="35284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5" y="2331385"/>
            <a:ext cx="5695042" cy="36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Betweennesscentrality</a:t>
            </a:r>
            <a:r>
              <a:rPr lang="en-US" dirty="0" smtClean="0"/>
              <a:t> - 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6" y="2726871"/>
            <a:ext cx="5250551" cy="33918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98" y="2715153"/>
            <a:ext cx="5286828" cy="34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82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85</TotalTime>
  <Words>37</Words>
  <Application>Microsoft Macintosh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Tw Cen MT</vt:lpstr>
      <vt:lpstr>Arial</vt:lpstr>
      <vt:lpstr>Droplet</vt:lpstr>
      <vt:lpstr>Disappointing 2015 SNA</vt:lpstr>
      <vt:lpstr>PowerPoint Presentation</vt:lpstr>
      <vt:lpstr>PowerPoint Presentation</vt:lpstr>
      <vt:lpstr>More Details</vt:lpstr>
      <vt:lpstr>Degree-Grade</vt:lpstr>
      <vt:lpstr>Indegree - grade</vt:lpstr>
      <vt:lpstr>Outdegree - grade</vt:lpstr>
      <vt:lpstr>Closenesscentrality - grade</vt:lpstr>
      <vt:lpstr>Betweennesscentrality - grade</vt:lpstr>
      <vt:lpstr>Eccentricity - grade</vt:lpstr>
      <vt:lpstr>Strong Component - Grade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Disappointed SNA</dc:title>
  <dc:creator>Yuqin Duan</dc:creator>
  <cp:lastModifiedBy>Yuqin Duan</cp:lastModifiedBy>
  <cp:revision>7</cp:revision>
  <dcterms:created xsi:type="dcterms:W3CDTF">2016-11-17T17:44:06Z</dcterms:created>
  <dcterms:modified xsi:type="dcterms:W3CDTF">2016-11-17T19:09:48Z</dcterms:modified>
</cp:coreProperties>
</file>