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1"/>
  </p:notesMasterIdLst>
  <p:sldIdLst>
    <p:sldId id="284" r:id="rId5"/>
    <p:sldId id="264" r:id="rId6"/>
    <p:sldId id="286" r:id="rId7"/>
    <p:sldId id="308" r:id="rId8"/>
    <p:sldId id="310" r:id="rId9"/>
    <p:sldId id="311" r:id="rId10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9508A1C3-B7C8-C64E-9FFA-E05898E13AD5}">
          <p14:sldIdLst/>
        </p14:section>
        <p14:section name="Hackathon" id="{9BD64746-1A7C-4B76-A02E-A8C0D1B4344D}">
          <p14:sldIdLst>
            <p14:sldId id="284"/>
            <p14:sldId id="264"/>
            <p14:sldId id="286"/>
            <p14:sldId id="308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78D4"/>
    <a:srgbClr val="0278D7"/>
    <a:srgbClr val="0078D7"/>
    <a:srgbClr val="409AE1"/>
    <a:srgbClr val="FFFFFF"/>
    <a:srgbClr val="F3F3F3"/>
    <a:srgbClr val="505050"/>
    <a:srgbClr val="002050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174D3-D29B-479A-A2F1-A01DF1361B48}" v="29" dt="2020-05-29T21:17:56.461"/>
    <p1510:client id="{E28F74EF-4C1B-47A2-94E0-C14BFC23089C}" v="24" dt="2020-05-29T00:05:28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quam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00AB7-9279-4847-AE42-2DE938F83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74" y="-442912"/>
            <a:ext cx="12486012" cy="83094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975" y="1226817"/>
            <a:ext cx="3705225" cy="1195895"/>
          </a:xfrm>
        </p:spPr>
        <p:txBody>
          <a:bodyPr lIns="0" tIns="0" rIns="0" bIns="0"/>
          <a:lstStyle>
            <a:lvl1pPr>
              <a:defRPr sz="20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7300" y="1226818"/>
            <a:ext cx="3690938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solidFill>
                  <a:schemeClr val="accent1"/>
                </a:solidFill>
                <a:latin typeface="+mj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  <a:p>
            <a:pPr lvl="0"/>
            <a:r>
              <a:rPr lang="pt-BR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16</a:t>
            </a:r>
          </a:p>
          <a:p>
            <a:pPr lvl="1"/>
            <a:r>
              <a:rPr lang="en-US"/>
              <a:t>Body copy Segoe Regular 16.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30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64" y="2067866"/>
            <a:ext cx="5048243" cy="3236088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  <a:latin typeface="+mn-lt"/>
              </a:rPr>
              <a:t>Documentation VA</a:t>
            </a:r>
            <a:br>
              <a:rPr lang="en-US" sz="4000" dirty="0">
                <a:solidFill>
                  <a:schemeClr val="accent1"/>
                </a:solidFill>
                <a:latin typeface="+mn-lt"/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sz="2400" dirty="0">
                <a:latin typeface="+mn-lt"/>
              </a:rPr>
              <a:t>STCA AI Platform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Bot Core Content</a:t>
            </a:r>
            <a:br>
              <a:rPr lang="en-US" sz="2400" dirty="0">
                <a:latin typeface="+mn-lt"/>
              </a:rPr>
            </a:br>
            <a:br>
              <a:rPr lang="en-US" sz="2400" dirty="0"/>
            </a:br>
            <a:r>
              <a:rPr lang="en-US" sz="2000" dirty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rPr>
              <a:t>VA and Skills Hackathon </a:t>
            </a:r>
            <a:br>
              <a:rPr lang="en-US" sz="2000" dirty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rPr>
            </a:br>
            <a:r>
              <a:rPr lang="en-US" sz="2000" dirty="0">
                <a:latin typeface="+mn-lt"/>
                <a:cs typeface="Segoe UI Light" panose="020B0502040204020203" pitchFamily="34" charset="0"/>
              </a:rPr>
              <a:t>May 2020</a:t>
            </a:r>
            <a:br>
              <a:rPr lang="en-US" sz="2400" dirty="0">
                <a:latin typeface="Segoe UI" panose="020B0502040204020203" pitchFamily="34" charset="0"/>
              </a:rPr>
            </a:b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B4F27-E96B-484D-97C7-47DB487EF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03" r="16159" b="2803"/>
          <a:stretch/>
        </p:blipFill>
        <p:spPr>
          <a:xfrm>
            <a:off x="5136246" y="526426"/>
            <a:ext cx="7327123" cy="6290392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0A69556-4865-AF4C-A3A9-C0F8C2ED3E3F}"/>
              </a:ext>
            </a:extLst>
          </p:cNvPr>
          <p:cNvSpPr txBox="1">
            <a:spLocks/>
          </p:cNvSpPr>
          <p:nvPr/>
        </p:nvSpPr>
        <p:spPr>
          <a:xfrm>
            <a:off x="8233651" y="3271126"/>
            <a:ext cx="3865584" cy="11905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Unique image related to your bot.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2188559"/>
            <a:ext cx="5783262" cy="3983641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Documentation VA/Code Checker</a:t>
            </a:r>
          </a:p>
          <a:p>
            <a:r>
              <a:rPr lang="en-US" sz="2000" dirty="0"/>
              <a:t>Names of Team Members</a:t>
            </a:r>
          </a:p>
          <a:p>
            <a:r>
              <a:rPr lang="en-US" sz="2000" dirty="0"/>
              <a:t>Lu Han - </a:t>
            </a:r>
            <a:r>
              <a:rPr lang="en-US" sz="2000" dirty="0">
                <a:latin typeface="+mn-lt"/>
              </a:rPr>
              <a:t>STCA AI Platform, Beijing</a:t>
            </a:r>
          </a:p>
          <a:p>
            <a:r>
              <a:rPr lang="en-US" sz="2000" dirty="0" err="1"/>
              <a:t>Wenyi</a:t>
            </a:r>
            <a:r>
              <a:rPr lang="en-US" sz="2000" dirty="0"/>
              <a:t> Luo - </a:t>
            </a:r>
            <a:r>
              <a:rPr lang="en-US" sz="2000" dirty="0">
                <a:latin typeface="+mn-lt"/>
              </a:rPr>
              <a:t>STCA AI Platform, Suzhou</a:t>
            </a:r>
            <a:endParaRPr lang="en-US" sz="2000" dirty="0"/>
          </a:p>
          <a:p>
            <a:r>
              <a:rPr lang="en-US" sz="2000" dirty="0"/>
              <a:t>Yan Liu – Bot Core Content, Bellevue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4" y="449264"/>
            <a:ext cx="6780213" cy="1124042"/>
          </a:xfrm>
        </p:spPr>
        <p:txBody>
          <a:bodyPr/>
          <a:lstStyle/>
          <a:p>
            <a:r>
              <a:rPr lang="en-US" dirty="0"/>
              <a:t>Documentation VA/Code Checker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E7657C2-89C8-D943-9711-754015E545E1}"/>
              </a:ext>
            </a:extLst>
          </p:cNvPr>
          <p:cNvSpPr/>
          <p:nvPr/>
        </p:nvSpPr>
        <p:spPr bwMode="auto">
          <a:xfrm>
            <a:off x="1111170" y="2980481"/>
            <a:ext cx="3570789" cy="109960"/>
          </a:xfrm>
          <a:custGeom>
            <a:avLst/>
            <a:gdLst>
              <a:gd name="connsiteX0" fmla="*/ 0 w 3570789"/>
              <a:gd name="connsiteY0" fmla="*/ 0 h 109960"/>
              <a:gd name="connsiteX1" fmla="*/ 3570789 w 3570789"/>
              <a:gd name="connsiteY1" fmla="*/ 0 h 109960"/>
              <a:gd name="connsiteX2" fmla="*/ 3570789 w 3570789"/>
              <a:gd name="connsiteY2" fmla="*/ 109960 h 1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0789" h="109960">
                <a:moveTo>
                  <a:pt x="0" y="0"/>
                </a:moveTo>
                <a:lnTo>
                  <a:pt x="3570789" y="0"/>
                </a:lnTo>
                <a:lnTo>
                  <a:pt x="3570789" y="109960"/>
                </a:lnTo>
              </a:path>
            </a:pathLst>
          </a:cu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18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15AEE-2D9B-451A-8B32-16E6DA803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727493"/>
            <a:ext cx="4818996" cy="5321970"/>
          </a:xfrm>
        </p:spPr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US" sz="2000" dirty="0"/>
              <a:t>Challenges</a:t>
            </a:r>
            <a:br>
              <a:rPr lang="en-US" sz="2000" dirty="0"/>
            </a:br>
            <a:endParaRPr lang="en-US" sz="2000" dirty="0">
              <a:solidFill>
                <a:schemeClr val="accent1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accent1"/>
                </a:solidFill>
              </a:rPr>
              <a:t>25 articles in Azure Bot Service documentation that reference </a:t>
            </a:r>
          </a:p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accent1"/>
                </a:solidFill>
              </a:rPr>
              <a:t>25 samples in the </a:t>
            </a:r>
            <a:r>
              <a:rPr lang="en-US" sz="2000" dirty="0" err="1">
                <a:solidFill>
                  <a:schemeClr val="accent1"/>
                </a:solidFill>
              </a:rPr>
              <a:t>BotBuilder</a:t>
            </a:r>
            <a:r>
              <a:rPr lang="en-US" sz="2000" dirty="0">
                <a:solidFill>
                  <a:schemeClr val="accent1"/>
                </a:solidFill>
              </a:rPr>
              <a:t>-Samples repo in </a:t>
            </a:r>
          </a:p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accent1"/>
                </a:solidFill>
              </a:rPr>
              <a:t>3 different languages (C#, JS, Python) and across 407 files</a:t>
            </a:r>
          </a:p>
          <a:p>
            <a:pPr>
              <a:buClr>
                <a:schemeClr val="tx2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accent1"/>
                </a:solidFill>
              </a:rPr>
              <a:t>Updates in the Samples repo will affect the code lines referenced in the docs.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US" sz="2000" dirty="0">
                <a:solidFill>
                  <a:schemeClr val="accent1"/>
                </a:solidFill>
              </a:rPr>
              <a:t>Checking and informing writers to check the code lines are an important part of writer’s work.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5DACC-04C4-496A-8B8F-0C1E01C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CC4962-0CBD-2F42-92BC-7C0DAE00400D}"/>
              </a:ext>
            </a:extLst>
          </p:cNvPr>
          <p:cNvSpPr txBox="1">
            <a:spLocks/>
          </p:cNvSpPr>
          <p:nvPr/>
        </p:nvSpPr>
        <p:spPr>
          <a:xfrm>
            <a:off x="6461125" y="1727493"/>
            <a:ext cx="4818996" cy="4434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74320" marR="0" indent="-27432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tabLst/>
              <a:defRPr sz="2600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864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2296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2000" dirty="0"/>
              <a:t>Opportunities</a:t>
            </a:r>
            <a:br>
              <a:rPr lang="en-US" sz="2000" dirty="0"/>
            </a:b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Look for ways that writers can </a:t>
            </a:r>
          </a:p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accent1"/>
                </a:solidFill>
              </a:rPr>
              <a:t>query the changes in the 25 samples in the </a:t>
            </a:r>
            <a:r>
              <a:rPr lang="en-US" sz="2000" dirty="0" err="1">
                <a:solidFill>
                  <a:schemeClr val="accent1"/>
                </a:solidFill>
              </a:rPr>
              <a:t>BotBuilder</a:t>
            </a:r>
            <a:r>
              <a:rPr lang="en-US" sz="2000" dirty="0">
                <a:solidFill>
                  <a:schemeClr val="accent1"/>
                </a:solidFill>
              </a:rPr>
              <a:t>-Samples repo with a given date;</a:t>
            </a:r>
          </a:p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accent1"/>
                </a:solidFill>
              </a:rPr>
              <a:t>be notified of the changes (if there is any) and specific docs to be updated by email;</a:t>
            </a:r>
          </a:p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accent1"/>
                </a:solidFill>
              </a:rPr>
              <a:t>through a bot built with Bot Framework Composer.</a:t>
            </a:r>
          </a:p>
          <a:p>
            <a:pPr>
              <a:buClr>
                <a:schemeClr val="tx2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Clr>
                <a:schemeClr val="tx2"/>
              </a:buClr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9941D-BA5E-ED42-962A-60AEA5815282}"/>
              </a:ext>
            </a:extLst>
          </p:cNvPr>
          <p:cNvSpPr/>
          <p:nvPr/>
        </p:nvSpPr>
        <p:spPr>
          <a:xfrm>
            <a:off x="313996" y="7955124"/>
            <a:ext cx="82981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/>
              <a:t>Labels are inefficient at conveying teaching knowledge!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1BA6189-6449-294B-99F0-1CF8EC50BC49}"/>
              </a:ext>
            </a:extLst>
          </p:cNvPr>
          <p:cNvSpPr txBox="1">
            <a:spLocks/>
          </p:cNvSpPr>
          <p:nvPr/>
        </p:nvSpPr>
        <p:spPr>
          <a:xfrm>
            <a:off x="407478" y="4728004"/>
            <a:ext cx="96929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74320" marR="0" indent="-27432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tabLst/>
              <a:defRPr sz="2600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864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2296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2"/>
              </a:buClr>
              <a:buNone/>
            </a:pPr>
            <a:r>
              <a:rPr lang="en-US" sz="2000" dirty="0"/>
              <a:t>Why it matter?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40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52429-E746-174B-A77C-F31F6FE56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4329112" cy="3705095"/>
          </a:xfrm>
        </p:spPr>
        <p:txBody>
          <a:bodyPr/>
          <a:lstStyle/>
          <a:p>
            <a:r>
              <a:rPr lang="en-US" sz="2000"/>
              <a:t>1-3 min video of your demo (or other format that explains the project without the need of in-person voiceover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38A21-8775-F242-A122-48703FAF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A3A28-A932-1544-93DA-0899000E38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25218-FF80-7548-B89E-CB145E135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803" r="16159" b="2803"/>
          <a:stretch/>
        </p:blipFill>
        <p:spPr>
          <a:xfrm>
            <a:off x="5136246" y="540714"/>
            <a:ext cx="7327123" cy="6290392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DFD833-0AE7-4442-A819-EF33FE180140}"/>
              </a:ext>
            </a:extLst>
          </p:cNvPr>
          <p:cNvSpPr txBox="1">
            <a:spLocks/>
          </p:cNvSpPr>
          <p:nvPr/>
        </p:nvSpPr>
        <p:spPr>
          <a:xfrm>
            <a:off x="8233651" y="3271126"/>
            <a:ext cx="2455369" cy="11905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accent1"/>
                </a:solidFill>
              </a:rPr>
              <a:t>Unique image related to your bot.</a:t>
            </a:r>
          </a:p>
        </p:txBody>
      </p:sp>
    </p:spTree>
    <p:extLst>
      <p:ext uri="{BB962C8B-B14F-4D97-AF65-F5344CB8AC3E}">
        <p14:creationId xmlns:p14="http://schemas.microsoft.com/office/powerpoint/2010/main" val="12738317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52429-E746-174B-A77C-F31F6FE56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0083800" cy="3299365"/>
          </a:xfrm>
        </p:spPr>
        <p:txBody>
          <a:bodyPr/>
          <a:lstStyle/>
          <a:p>
            <a:r>
              <a:rPr lang="en-US" sz="2000" b="1" dirty="0"/>
              <a:t>Bot Framework Composer </a:t>
            </a:r>
          </a:p>
          <a:p>
            <a:pPr marL="0" indent="0">
              <a:buNone/>
            </a:pPr>
            <a:r>
              <a:rPr lang="en-US" sz="2000" dirty="0"/>
              <a:t>    With BF Composer, even writers can develop sophisticated bots and use skills. </a:t>
            </a:r>
          </a:p>
          <a:p>
            <a:r>
              <a:rPr lang="en-US" sz="2000" b="1" dirty="0"/>
              <a:t>A self-developed server </a:t>
            </a:r>
          </a:p>
          <a:p>
            <a:r>
              <a:rPr lang="en-US" sz="2000" dirty="0" err="1"/>
              <a:t>Wenyi</a:t>
            </a:r>
            <a:r>
              <a:rPr lang="en-US" sz="2000" dirty="0"/>
              <a:t> developed a server to query the updates in the Samples repo and matching docs that need update, all based on a date given by the user. </a:t>
            </a:r>
          </a:p>
          <a:p>
            <a:r>
              <a:rPr lang="en-US" sz="2000" b="1" dirty="0" err="1"/>
              <a:t>EmailSkill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   Used email skill in Composer and customized “Activity” based on needs.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38A21-8775-F242-A122-48703FAF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A3A28-A932-1544-93DA-0899000E38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335716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52429-E746-174B-A77C-F31F6FE56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2184023"/>
            <a:ext cx="9369425" cy="1995418"/>
          </a:xfrm>
        </p:spPr>
        <p:txBody>
          <a:bodyPr/>
          <a:lstStyle/>
          <a:p>
            <a:r>
              <a:rPr lang="en-US" sz="2000" dirty="0"/>
              <a:t>Bot Framework Composer is a great product which enables developers and multi-disciplinary teams to develop bots. </a:t>
            </a:r>
          </a:p>
          <a:p>
            <a:r>
              <a:rPr lang="en-US" sz="2000" dirty="0"/>
              <a:t>Bot Framework Composer support building and consuming skills, which is a great feature and very easy to use. </a:t>
            </a:r>
          </a:p>
          <a:p>
            <a:r>
              <a:rPr lang="en-US" sz="2000" dirty="0"/>
              <a:t>Using Skills is a great feature in bots. It increases the extensibility of a bot and facilitates the reuse of bots.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38A21-8775-F242-A122-48703FAF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Learnings, insights or obstacles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A3A28-A932-1544-93DA-0899000E38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083478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ackAThon V2MB_" id="{65323722-976E-F842-BAF7-2B80730D4F5C}" vid="{B7C49C65-B39C-A844-98A3-446BA807BB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5EEB227EAB94AAFC6F0E060397146" ma:contentTypeVersion="9" ma:contentTypeDescription="Create a new document." ma:contentTypeScope="" ma:versionID="4a337705c1b4d8df579cb6a3b0357d5c">
  <xsd:schema xmlns:xsd="http://www.w3.org/2001/XMLSchema" xmlns:xs="http://www.w3.org/2001/XMLSchema" xmlns:p="http://schemas.microsoft.com/office/2006/metadata/properties" xmlns:ns2="bd601c2d-78a3-407f-8cb0-9880e3e45ea6" xmlns:ns3="7d34bb64-8292-4969-9431-9e77b2ac2293" targetNamespace="http://schemas.microsoft.com/office/2006/metadata/properties" ma:root="true" ma:fieldsID="e833cb2c63b4830c983e826a3f1f1bee" ns2:_="" ns3:_="">
    <xsd:import namespace="bd601c2d-78a3-407f-8cb0-9880e3e45ea6"/>
    <xsd:import namespace="7d34bb64-8292-4969-9431-9e77b2ac22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601c2d-78a3-407f-8cb0-9880e3e45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4bb64-8292-4969-9431-9e77b2ac229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0CB8B5-BD01-4251-8CA3-18B1D9ABC4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FE5A5A-B077-420D-94F9-F3280CEBE3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4C87C1-78A6-449D-8FA0-2BC267F7E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601c2d-78a3-407f-8cb0-9880e3e45ea6"/>
    <ds:schemaRef ds:uri="7d34bb64-8292-4969-9431-9e77b2ac22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 365 PPT Template - 2018</Template>
  <TotalTime>49</TotalTime>
  <Words>363</Words>
  <Application>Microsoft Office PowerPoint</Application>
  <PresentationFormat>Custom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Documentation VA  STCA AI Platform Bot Core Content  VA and Skills Hackathon  May 2020 </vt:lpstr>
      <vt:lpstr>Documentation VA/Code Checker</vt:lpstr>
      <vt:lpstr>Scenario</vt:lpstr>
      <vt:lpstr>Demo</vt:lpstr>
      <vt:lpstr>Ingredients</vt:lpstr>
      <vt:lpstr>Learnings, insights or obstacles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 &lt; names of your team &gt;  Build A Bot Hackathon  January 2020</dc:title>
  <dc:creator>Marieke Iwema</dc:creator>
  <dc:description>Template by: Zoey Vong; ZUM Communications
Formatted by:</dc:description>
  <cp:lastModifiedBy>Yan Liu</cp:lastModifiedBy>
  <cp:revision>11</cp:revision>
  <dcterms:created xsi:type="dcterms:W3CDTF">2020-01-16T23:34:43Z</dcterms:created>
  <dcterms:modified xsi:type="dcterms:W3CDTF">2020-06-01T06:35:34Z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2017-12-15T19:02:32.0807259Z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Extended_MSFT_Method">
    <vt:lpwstr>Automatic</vt:lpwstr>
  </property>
  <property fmtid="{D5CDD505-2E9C-101B-9397-08002B2CF9AE}" pid="7" name="Sensitivity">
    <vt:lpwstr>General</vt:lpwstr>
  </property>
  <property fmtid="{D5CDD505-2E9C-101B-9397-08002B2CF9AE}" pid="8" name="ContentTypeId">
    <vt:lpwstr>0x0101008225EEB227EAB94AAFC6F0E060397146</vt:lpwstr>
  </property>
</Properties>
</file>